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4.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703" r:id="rId2"/>
    <p:sldMasterId id="2147483715" r:id="rId3"/>
    <p:sldMasterId id="2147483776" r:id="rId4"/>
    <p:sldMasterId id="2147483812" r:id="rId5"/>
  </p:sldMasterIdLst>
  <p:notesMasterIdLst>
    <p:notesMasterId r:id="rId41"/>
  </p:notesMasterIdLst>
  <p:sldIdLst>
    <p:sldId id="256" r:id="rId6"/>
    <p:sldId id="257" r:id="rId7"/>
    <p:sldId id="258" r:id="rId8"/>
    <p:sldId id="259" r:id="rId9"/>
    <p:sldId id="260" r:id="rId10"/>
    <p:sldId id="261" r:id="rId11"/>
    <p:sldId id="262" r:id="rId12"/>
    <p:sldId id="267" r:id="rId13"/>
    <p:sldId id="264" r:id="rId14"/>
    <p:sldId id="268" r:id="rId15"/>
    <p:sldId id="265" r:id="rId16"/>
    <p:sldId id="269" r:id="rId17"/>
    <p:sldId id="263" r:id="rId18"/>
    <p:sldId id="277" r:id="rId19"/>
    <p:sldId id="270" r:id="rId20"/>
    <p:sldId id="294" r:id="rId21"/>
    <p:sldId id="295" r:id="rId22"/>
    <p:sldId id="276" r:id="rId23"/>
    <p:sldId id="278" r:id="rId24"/>
    <p:sldId id="271" r:id="rId25"/>
    <p:sldId id="279" r:id="rId26"/>
    <p:sldId id="280" r:id="rId27"/>
    <p:sldId id="281" r:id="rId28"/>
    <p:sldId id="282" r:id="rId29"/>
    <p:sldId id="285" r:id="rId30"/>
    <p:sldId id="286" r:id="rId31"/>
    <p:sldId id="287" r:id="rId32"/>
    <p:sldId id="288" r:id="rId33"/>
    <p:sldId id="289" r:id="rId34"/>
    <p:sldId id="290" r:id="rId35"/>
    <p:sldId id="291" r:id="rId36"/>
    <p:sldId id="292" r:id="rId37"/>
    <p:sldId id="293" r:id="rId38"/>
    <p:sldId id="284" r:id="rId39"/>
    <p:sldId id="283" r:id="rId40"/>
  </p:sldIdLst>
  <p:sldSz cx="9144000" cy="5143500" type="screen16x9"/>
  <p:notesSz cx="6858000" cy="9144000"/>
  <p:embeddedFontLst>
    <p:embeddedFont>
      <p:font typeface="Bahnschrift Light SemiCondensed" panose="020B0502040204020203" pitchFamily="34" charset="0"/>
      <p:regular r:id="rId42"/>
    </p:embeddedFont>
    <p:embeddedFont>
      <p:font typeface="Calibri" panose="020F0502020204030204" pitchFamily="34" charset="0"/>
      <p:regular r:id="rId43"/>
      <p:bold r:id="rId44"/>
      <p:italic r:id="rId45"/>
      <p:boldItalic r:id="rId46"/>
    </p:embeddedFont>
    <p:embeddedFont>
      <p:font typeface="Calibri Light" panose="020F0302020204030204" pitchFamily="34" charset="0"/>
      <p:regular r:id="rId47"/>
      <p:italic r:id="rId48"/>
    </p:embeddedFont>
    <p:embeddedFont>
      <p:font typeface="Calisto MT" panose="02040603050505030304" pitchFamily="18" charset="0"/>
      <p:regular r:id="rId49"/>
      <p:bold r:id="rId50"/>
      <p:italic r:id="rId51"/>
      <p:boldItalic r:id="rId52"/>
    </p:embeddedFont>
    <p:embeddedFont>
      <p:font typeface="Comic Sans MS" panose="030F0702030302020204" pitchFamily="66" charset="0"/>
      <p:regular r:id="rId53"/>
      <p:bold r:id="rId54"/>
      <p:italic r:id="rId55"/>
      <p:boldItalic r:id="rId56"/>
    </p:embeddedFont>
    <p:embeddedFont>
      <p:font typeface="Consolas" panose="020B0609020204030204" pitchFamily="49" charset="0"/>
      <p:regular r:id="rId57"/>
      <p:bold r:id="rId58"/>
      <p:italic r:id="rId59"/>
      <p:boldItalic r:id="rId60"/>
    </p:embeddedFont>
    <p:embeddedFont>
      <p:font typeface="Impact" panose="020B0806030902050204" pitchFamily="34" charset="0"/>
      <p:regular r:id="rId61"/>
    </p:embeddedFont>
    <p:embeddedFont>
      <p:font typeface="Lato" panose="020F0502020204030203" pitchFamily="34" charset="0"/>
      <p:regular r:id="rId62"/>
      <p:bold r:id="rId63"/>
      <p:italic r:id="rId64"/>
      <p:boldItalic r:id="rId65"/>
    </p:embeddedFont>
    <p:embeddedFont>
      <p:font typeface="Montserrat" panose="00000500000000000000" pitchFamily="2" charset="0"/>
      <p:regular r:id="rId66"/>
      <p:bold r:id="rId67"/>
      <p:italic r:id="rId68"/>
      <p:boldItalic r:id="rId69"/>
    </p:embeddedFont>
    <p:embeddedFont>
      <p:font typeface="Oswald" panose="00000500000000000000" pitchFamily="2" charset="0"/>
      <p:regular r:id="rId70"/>
      <p:bold r:id="rId71"/>
    </p:embeddedFont>
    <p:embeddedFont>
      <p:font typeface="Oswald SemiBold" panose="00000700000000000000" pitchFamily="2" charset="0"/>
      <p:regular r:id="rId72"/>
      <p:bold r:id="rId73"/>
    </p:embeddedFont>
    <p:embeddedFont>
      <p:font typeface="Tw Cen MT" panose="020B0602020104020603" pitchFamily="34" charset="0"/>
      <p:regular r:id="rId74"/>
      <p:bold r:id="rId75"/>
      <p:italic r:id="rId76"/>
      <p:boldItalic r:id="rId77"/>
    </p:embeddedFont>
    <p:embeddedFont>
      <p:font typeface="Wingdings 2" panose="05020102010507070707" pitchFamily="18" charset="2"/>
      <p:regular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00837"/>
    <a:srgbClr val="630522"/>
    <a:srgbClr val="C60A44"/>
    <a:srgbClr val="9A0835"/>
    <a:srgbClr val="3BCCFF"/>
    <a:srgbClr val="8882FA"/>
    <a:srgbClr val="473EF8"/>
    <a:srgbClr val="2A2A2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94660"/>
  </p:normalViewPr>
  <p:slideViewPr>
    <p:cSldViewPr snapToGrid="0">
      <p:cViewPr varScale="1">
        <p:scale>
          <a:sx n="108" d="100"/>
          <a:sy n="108" d="100"/>
        </p:scale>
        <p:origin x="768"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font" Target="fonts/font1.fntdata"/><Relationship Id="rId47" Type="http://schemas.openxmlformats.org/officeDocument/2006/relationships/font" Target="fonts/font6.fntdata"/><Relationship Id="rId63" Type="http://schemas.openxmlformats.org/officeDocument/2006/relationships/font" Target="fonts/font22.fntdata"/><Relationship Id="rId68" Type="http://schemas.openxmlformats.org/officeDocument/2006/relationships/font" Target="fonts/font27.fntdata"/><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font" Target="fonts/font12.fntdata"/><Relationship Id="rId58" Type="http://schemas.openxmlformats.org/officeDocument/2006/relationships/font" Target="fonts/font17.fntdata"/><Relationship Id="rId74" Type="http://schemas.openxmlformats.org/officeDocument/2006/relationships/font" Target="fonts/font33.fntdata"/><Relationship Id="rId79"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font" Target="fonts/font20.fntdata"/><Relationship Id="rId82" Type="http://schemas.openxmlformats.org/officeDocument/2006/relationships/tableStyles" Target="tableStyle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font" Target="fonts/font23.fntdata"/><Relationship Id="rId69" Type="http://schemas.openxmlformats.org/officeDocument/2006/relationships/font" Target="fonts/font28.fntdata"/><Relationship Id="rId77" Type="http://schemas.openxmlformats.org/officeDocument/2006/relationships/font" Target="fonts/font36.fntdata"/><Relationship Id="rId8" Type="http://schemas.openxmlformats.org/officeDocument/2006/relationships/slide" Target="slides/slide3.xml"/><Relationship Id="rId51" Type="http://schemas.openxmlformats.org/officeDocument/2006/relationships/font" Target="fonts/font10.fntdata"/><Relationship Id="rId72" Type="http://schemas.openxmlformats.org/officeDocument/2006/relationships/font" Target="fonts/font31.fntdata"/><Relationship Id="rId80"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font" Target="fonts/font26.fntdata"/><Relationship Id="rId20" Type="http://schemas.openxmlformats.org/officeDocument/2006/relationships/slide" Target="slides/slide15.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font" Target="fonts/font21.fntdata"/><Relationship Id="rId70" Type="http://schemas.openxmlformats.org/officeDocument/2006/relationships/font" Target="fonts/font29.fntdata"/><Relationship Id="rId75" Type="http://schemas.openxmlformats.org/officeDocument/2006/relationships/font" Target="fonts/font34.fntdata"/><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font" Target="fonts/font24.fntdata"/><Relationship Id="rId73" Type="http://schemas.openxmlformats.org/officeDocument/2006/relationships/font" Target="fonts/font32.fntdata"/><Relationship Id="rId78" Type="http://schemas.openxmlformats.org/officeDocument/2006/relationships/font" Target="fonts/font37.fntdata"/><Relationship Id="rId8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font" Target="fonts/font9.fntdata"/><Relationship Id="rId55" Type="http://schemas.openxmlformats.org/officeDocument/2006/relationships/font" Target="fonts/font14.fntdata"/><Relationship Id="rId76" Type="http://schemas.openxmlformats.org/officeDocument/2006/relationships/font" Target="fonts/font35.fntdata"/><Relationship Id="rId7" Type="http://schemas.openxmlformats.org/officeDocument/2006/relationships/slide" Target="slides/slide2.xml"/><Relationship Id="rId71" Type="http://schemas.openxmlformats.org/officeDocument/2006/relationships/font" Target="fonts/font30.fntdata"/><Relationship Id="rId2" Type="http://schemas.openxmlformats.org/officeDocument/2006/relationships/slideMaster" Target="slideMasters/slideMaster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font" Target="fonts/font4.fntdata"/><Relationship Id="rId66" Type="http://schemas.openxmlformats.org/officeDocument/2006/relationships/font" Target="fonts/font25.fntdata"/></Relationships>
</file>

<file path=ppt/media/hdphoto1.wdp>
</file>

<file path=ppt/media/image1.jpeg>
</file>

<file path=ppt/media/image10.jpeg>
</file>

<file path=ppt/media/image11.png>
</file>

<file path=ppt/media/image12.pn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jpeg>
</file>

<file path=ppt/media/image21.png>
</file>

<file path=ppt/media/image22.jpeg>
</file>

<file path=ppt/media/image23.png>
</file>

<file path=ppt/media/image24.jpeg>
</file>

<file path=ppt/media/image25.jpe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d4a56f71e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0d4a56f71e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0d4a56f71e_0_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0d4a56f71e_0_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0d4a56f71e_0_6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0d4a56f71e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0d4a56f71e_0_6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0d4a56f71e_0_6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0d4a56f71e_0_7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0d4a56f71e_0_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0d4a56f71e_0_7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0d4a56f71e_0_7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0d4a56f71e_0_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0d4a56f71e_0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0d4a56f71e_0_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0d4a56f71e_0_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0d4a56f71e_0_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0d4a56f71e_0_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0d4a56f71e_0_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0d4a56f71e_0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1" y="0"/>
            <a:ext cx="1728788" cy="51435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407319" y="841772"/>
            <a:ext cx="6593681" cy="1790700"/>
          </a:xfrm>
        </p:spPr>
        <p:txBody>
          <a:bodyPr anchor="b">
            <a:normAutofit/>
          </a:bodyPr>
          <a:lstStyle>
            <a:lvl1pPr algn="l">
              <a:defRPr sz="3600"/>
            </a:lvl1pPr>
          </a:lstStyle>
          <a:p>
            <a:r>
              <a:rPr lang="en-US"/>
              <a:t>Click to edit Master title style</a:t>
            </a:r>
            <a:endParaRPr lang="en-US" dirty="0"/>
          </a:p>
        </p:txBody>
      </p:sp>
      <p:sp>
        <p:nvSpPr>
          <p:cNvPr id="3" name="Subtitle 2"/>
          <p:cNvSpPr>
            <a:spLocks noGrp="1"/>
          </p:cNvSpPr>
          <p:nvPr>
            <p:ph type="subTitle" idx="1"/>
          </p:nvPr>
        </p:nvSpPr>
        <p:spPr>
          <a:xfrm>
            <a:off x="1407319" y="2701528"/>
            <a:ext cx="6593681" cy="1241822"/>
          </a:xfrm>
        </p:spPr>
        <p:txBody>
          <a:bodyPr>
            <a:normAutofit/>
          </a:bodyPr>
          <a:lstStyle>
            <a:lvl1pPr marL="0" indent="0" algn="l">
              <a:buNone/>
              <a:defRPr sz="1500" cap="all"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5308133" y="4057651"/>
            <a:ext cx="2057400" cy="273844"/>
          </a:xfrm>
        </p:spPr>
        <p:txBody>
          <a:bodyPr/>
          <a:lstStyle/>
          <a:p>
            <a:fld id="{48A87A34-81AB-432B-8DAE-1953F412C126}" type="datetimeFigureOut">
              <a:rPr lang="en-US" dirty="0"/>
              <a:t>5/25/2022</a:t>
            </a:fld>
            <a:endParaRPr lang="en-US" dirty="0"/>
          </a:p>
        </p:txBody>
      </p:sp>
      <p:sp>
        <p:nvSpPr>
          <p:cNvPr id="5" name="Footer Placeholder 4"/>
          <p:cNvSpPr>
            <a:spLocks noGrp="1"/>
          </p:cNvSpPr>
          <p:nvPr>
            <p:ph type="ftr" sz="quarter" idx="11"/>
          </p:nvPr>
        </p:nvSpPr>
        <p:spPr>
          <a:xfrm>
            <a:off x="1407318" y="4057651"/>
            <a:ext cx="3843665" cy="273844"/>
          </a:xfrm>
        </p:spPr>
        <p:txBody>
          <a:bodyPr/>
          <a:lstStyle/>
          <a:p>
            <a:endParaRPr lang="en-US" dirty="0"/>
          </a:p>
        </p:txBody>
      </p:sp>
      <p:sp>
        <p:nvSpPr>
          <p:cNvPr id="6" name="Slide Number Placeholder 5"/>
          <p:cNvSpPr>
            <a:spLocks noGrp="1"/>
          </p:cNvSpPr>
          <p:nvPr>
            <p:ph type="sldNum" sz="quarter" idx="12"/>
          </p:nvPr>
        </p:nvSpPr>
        <p:spPr>
          <a:xfrm>
            <a:off x="7422684" y="4057650"/>
            <a:ext cx="578317" cy="273844"/>
          </a:xfrm>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9329066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8" y="3228499"/>
            <a:ext cx="7434266" cy="614516"/>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56058" y="454819"/>
            <a:ext cx="7434266" cy="2474834"/>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a:lvl1pPr>
          </a:lstStyle>
          <a:p>
            <a:pPr marL="0" lvl="0" indent="0">
              <a:buNone/>
            </a:pPr>
            <a:r>
              <a:rPr lang="en-US" dirty="0"/>
              <a:t>Click icon to add picture</a:t>
            </a:r>
          </a:p>
        </p:txBody>
      </p:sp>
      <p:sp>
        <p:nvSpPr>
          <p:cNvPr id="4" name="Text Placeholder 3"/>
          <p:cNvSpPr>
            <a:spLocks noGrp="1"/>
          </p:cNvSpPr>
          <p:nvPr>
            <p:ph type="body" sz="half" idx="2"/>
          </p:nvPr>
        </p:nvSpPr>
        <p:spPr>
          <a:xfrm>
            <a:off x="856024" y="3843015"/>
            <a:ext cx="7433144" cy="511854"/>
          </a:xfrm>
        </p:spPr>
        <p:txBody>
          <a:bodyP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90932942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93" y="457200"/>
            <a:ext cx="7429466" cy="2571750"/>
          </a:xfrm>
        </p:spPr>
        <p:txBody>
          <a:bodyPr anchor="ctr">
            <a:normAutofit/>
          </a:bodyPr>
          <a:lstStyle>
            <a:lvl1pPr>
              <a:defRPr sz="2700"/>
            </a:lvl1pPr>
          </a:lstStyle>
          <a:p>
            <a:r>
              <a:rPr lang="en-US"/>
              <a:t>Click to edit Master title style</a:t>
            </a:r>
            <a:endParaRPr lang="en-US" dirty="0"/>
          </a:p>
        </p:txBody>
      </p:sp>
      <p:sp>
        <p:nvSpPr>
          <p:cNvPr id="4" name="Text Placeholder 3"/>
          <p:cNvSpPr>
            <a:spLocks noGrp="1"/>
          </p:cNvSpPr>
          <p:nvPr>
            <p:ph type="body" sz="half" idx="2"/>
          </p:nvPr>
        </p:nvSpPr>
        <p:spPr>
          <a:xfrm>
            <a:off x="856058" y="3314700"/>
            <a:ext cx="7428344" cy="1028699"/>
          </a:xfrm>
        </p:spPr>
        <p:txBody>
          <a:bodyPr anchor="ctr">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07371072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061322"/>
          </a:xfrm>
        </p:spPr>
        <p:txBody>
          <a:bodyPr anchor="ctr">
            <a:normAutofit/>
          </a:bodyPr>
          <a:lstStyle>
            <a:lvl1pPr>
              <a:defRPr sz="27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524168"/>
            <a:ext cx="6564224" cy="411726"/>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856058" y="3232439"/>
            <a:ext cx="7429502" cy="1117122"/>
          </a:xfrm>
        </p:spPr>
        <p:txBody>
          <a:bodyPr anchor="ctr">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
        <p:nvSpPr>
          <p:cNvPr id="60" name="TextBox 59"/>
          <p:cNvSpPr txBox="1"/>
          <p:nvPr/>
        </p:nvSpPr>
        <p:spPr>
          <a:xfrm>
            <a:off x="677634" y="549295"/>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61" name="TextBox 60"/>
          <p:cNvSpPr txBox="1"/>
          <p:nvPr/>
        </p:nvSpPr>
        <p:spPr>
          <a:xfrm>
            <a:off x="7903028" y="2073729"/>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314510864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8" y="1600531"/>
            <a:ext cx="7429501" cy="1883876"/>
          </a:xfrm>
        </p:spPr>
        <p:txBody>
          <a:bodyPr anchor="b">
            <a:normAutofit/>
          </a:bodyPr>
          <a:lstStyle>
            <a:lvl1pPr>
              <a:defRPr sz="2700"/>
            </a:lvl1pPr>
          </a:lstStyle>
          <a:p>
            <a:r>
              <a:rPr lang="en-US"/>
              <a:t>Click to edit Master title style</a:t>
            </a:r>
            <a:endParaRPr lang="en-US" dirty="0"/>
          </a:p>
        </p:txBody>
      </p:sp>
      <p:sp>
        <p:nvSpPr>
          <p:cNvPr id="4" name="Text Placeholder 3"/>
          <p:cNvSpPr>
            <a:spLocks noGrp="1"/>
          </p:cNvSpPr>
          <p:nvPr>
            <p:ph type="body" sz="half" idx="2"/>
          </p:nvPr>
        </p:nvSpPr>
        <p:spPr>
          <a:xfrm>
            <a:off x="856023" y="3493241"/>
            <a:ext cx="7428379" cy="855483"/>
          </a:xfrm>
        </p:spPr>
        <p:txBody>
          <a:bodyPr anchor="t">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69904420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56060" y="457200"/>
            <a:ext cx="7429499" cy="14287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856058" y="2005847"/>
            <a:ext cx="2397674"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845939" y="2520197"/>
            <a:ext cx="2406551"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86075" y="2008226"/>
            <a:ext cx="2388289"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78160" y="2522576"/>
            <a:ext cx="2396873"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889332" y="2005847"/>
            <a:ext cx="2396226"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889332" y="2520197"/>
            <a:ext cx="2396226"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37587197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56059" y="457200"/>
            <a:ext cx="7429499" cy="14287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56060" y="3303447"/>
            <a:ext cx="2396430"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856060" y="2000249"/>
            <a:ext cx="2396430"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856060" y="3735644"/>
            <a:ext cx="2396430" cy="61338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66790" y="3303447"/>
            <a:ext cx="2400300"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366790" y="2000249"/>
            <a:ext cx="2399205"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3365695" y="3735643"/>
            <a:ext cx="2400300" cy="60775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889426" y="3303446"/>
            <a:ext cx="2393056"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889332" y="2000249"/>
            <a:ext cx="2396227"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5889332" y="3735641"/>
            <a:ext cx="2396226" cy="60775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87746399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59058546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1" y="457200"/>
            <a:ext cx="1503758" cy="38862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6057" y="457200"/>
            <a:ext cx="5811443" cy="3886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92161969"/>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1"/>
        <p:cNvGrpSpPr/>
        <p:nvPr/>
      </p:nvGrpSpPr>
      <p:grpSpPr>
        <a:xfrm>
          <a:off x="0" y="0"/>
          <a:ext cx="0" cy="0"/>
          <a:chOff x="0" y="0"/>
          <a:chExt cx="0" cy="0"/>
        </a:xfrm>
      </p:grpSpPr>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dirty="0"/>
          </a:p>
        </p:txBody>
      </p:sp>
    </p:spTree>
    <p:extLst>
      <p:ext uri="{BB962C8B-B14F-4D97-AF65-F5344CB8AC3E}">
        <p14:creationId xmlns:p14="http://schemas.microsoft.com/office/powerpoint/2010/main" val="38159282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5"/>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001058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486716690"/>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664579631"/>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2523958"/>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59"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018903890"/>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5/25/2022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337205816"/>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5/25/2022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4166881371"/>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smtClean="0"/>
              <a:t>5/25/2022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7999030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4" y="4844839"/>
            <a:ext cx="1963883" cy="273844"/>
          </a:xfrm>
        </p:spPr>
        <p:txBody>
          <a:bodyPr/>
          <a:lstStyle>
            <a:lvl1pPr algn="l">
              <a:defRPr/>
            </a:lvl1pPr>
          </a:lstStyle>
          <a:p>
            <a:fld id="{32ABBEA6-7C60-4B02-AE87-00D78D8422AF}" type="datetimeFigureOut">
              <a:rPr lang="en-US" smtClean="0"/>
              <a:t>5/25/2022</a:t>
            </a:fld>
            <a:endParaRPr lang="en-US" dirty="0"/>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981211297"/>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4948" cy="617220"/>
          </a:xfrm>
        </p:spPr>
        <p:txBody>
          <a:bodyPr lIns="91440" tIns="0" rIns="91440" bIns="0" anchor="b">
            <a:noAutofit/>
          </a:bodyPr>
          <a:lstStyle>
            <a:lvl1pPr>
              <a:defRPr sz="27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3686307"/>
          </a:xfrm>
          <a:blipFill>
            <a:blip r:embed="rId2"/>
            <a:stretch>
              <a:fillRect/>
            </a:stretch>
          </a:blipFill>
        </p:spPr>
        <p:txBody>
          <a:bodyPr lIns="457200" tIns="457200"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icon to add picture</a:t>
            </a:r>
          </a:p>
        </p:txBody>
      </p:sp>
      <p:sp>
        <p:nvSpPr>
          <p:cNvPr id="4" name="Text Placeholder 3"/>
          <p:cNvSpPr>
            <a:spLocks noGrp="1"/>
          </p:cNvSpPr>
          <p:nvPr>
            <p:ph type="body" sz="half" idx="2"/>
          </p:nvPr>
        </p:nvSpPr>
        <p:spPr>
          <a:xfrm>
            <a:off x="822960" y="4430267"/>
            <a:ext cx="7584948" cy="44577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759246081"/>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143717756"/>
      </p:ext>
    </p:extLst>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11084"/>
            <a:ext cx="1971675" cy="431806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11083"/>
            <a:ext cx="5800725" cy="4318067"/>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76854985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56058" y="1064420"/>
            <a:ext cx="7429500" cy="2139553"/>
          </a:xfrm>
        </p:spPr>
        <p:txBody>
          <a:bodyPr anchor="b">
            <a:normAutofit/>
          </a:bodyPr>
          <a:lstStyle>
            <a:lvl1pPr>
              <a:defRPr sz="2700"/>
            </a:lvl1pPr>
          </a:lstStyle>
          <a:p>
            <a:r>
              <a:rPr lang="en-US"/>
              <a:t>Click to edit Master title style</a:t>
            </a:r>
            <a:endParaRPr lang="en-US" dirty="0"/>
          </a:p>
        </p:txBody>
      </p:sp>
      <p:sp>
        <p:nvSpPr>
          <p:cNvPr id="3" name="Text Placeholder 2"/>
          <p:cNvSpPr>
            <a:spLocks noGrp="1"/>
          </p:cNvSpPr>
          <p:nvPr>
            <p:ph type="body" idx="1"/>
          </p:nvPr>
        </p:nvSpPr>
        <p:spPr>
          <a:xfrm>
            <a:off x="856058" y="3318272"/>
            <a:ext cx="7429500" cy="1031082"/>
          </a:xfrm>
        </p:spPr>
        <p:txBody>
          <a:bodyPr>
            <a:normAutofit/>
          </a:bodyPr>
          <a:lstStyle>
            <a:lvl1pPr marL="0" indent="0">
              <a:buNone/>
              <a:defRPr sz="1350" cap="all" baseline="0">
                <a:solidFill>
                  <a:schemeClr val="tx1">
                    <a:tint val="75000"/>
                  </a:schemeClr>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435430607"/>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9C14F-A947-43D1-BCC3-154772116CB9}"/>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EDDC4D77-1C2B-41CA-9733-7F55564CDBB9}"/>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DC12FE3-43E9-4628-B0DE-4546C3220948}"/>
              </a:ext>
            </a:extLst>
          </p:cNvPr>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a:extLst>
              <a:ext uri="{FF2B5EF4-FFF2-40B4-BE49-F238E27FC236}">
                <a16:creationId xmlns:a16="http://schemas.microsoft.com/office/drawing/2014/main" id="{C1D8A02B-8D22-42D9-A52B-D3B7B6F8287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CB80DBF-DEA1-4DFA-831E-E191C553140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411451022"/>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41BAC-297F-4ED1-A300-709A09CE9F8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7EED2F2-EF19-4089-893A-09CA6320ED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F2EE99D-5BBD-4C39-A676-06B56A5D7F65}"/>
              </a:ext>
            </a:extLst>
          </p:cNvPr>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a:extLst>
              <a:ext uri="{FF2B5EF4-FFF2-40B4-BE49-F238E27FC236}">
                <a16:creationId xmlns:a16="http://schemas.microsoft.com/office/drawing/2014/main" id="{8B9742F6-4B70-48EF-B007-39DB31E35A5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BC9EF34-972D-47BE-A675-250C563E8D4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357748367"/>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729F7-5083-4807-98DC-1C2166A61F0A}"/>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464E138-30CF-4C3A-8F03-5AA669E24D00}"/>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FF8CAB8-9122-4AD8-A95A-BBC8CA2A9A29}"/>
              </a:ext>
            </a:extLst>
          </p:cNvPr>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a:extLst>
              <a:ext uri="{FF2B5EF4-FFF2-40B4-BE49-F238E27FC236}">
                <a16:creationId xmlns:a16="http://schemas.microsoft.com/office/drawing/2014/main" id="{BEA72665-2981-44C9-B159-D1978C565A3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537AA05-4DC5-46A9-B5BB-24C43112924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696998392"/>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71727-1338-4E15-865A-AB7E1DAF409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CDB1BEF-E954-43A4-98AD-808B7FC1AB33}"/>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B0560DE-9FA4-4DD7-AECD-F4170073E623}"/>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CB07209-13AE-4C31-A510-E22B53C332F2}"/>
              </a:ext>
            </a:extLst>
          </p:cNvPr>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a:extLst>
              <a:ext uri="{FF2B5EF4-FFF2-40B4-BE49-F238E27FC236}">
                <a16:creationId xmlns:a16="http://schemas.microsoft.com/office/drawing/2014/main" id="{0DE40F1B-6667-43DC-A0CE-D5F94200E56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BAB04B3-AEA7-4319-B6F6-9E15E5BEF80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679560958"/>
      </p:ext>
    </p:extLst>
  </p:cSld>
  <p:clrMapOvr>
    <a:masterClrMapping/>
  </p:clrMapOvr>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9402F-CFC9-431C-B1AA-F75957754778}"/>
              </a:ext>
            </a:extLst>
          </p:cNvPr>
          <p:cNvSpPr>
            <a:spLocks noGrp="1"/>
          </p:cNvSpPr>
          <p:nvPr>
            <p:ph type="title"/>
          </p:nvPr>
        </p:nvSpPr>
        <p:spPr>
          <a:xfrm>
            <a:off x="629841" y="273844"/>
            <a:ext cx="7886700" cy="994172"/>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921685B-DDB9-4B1F-92E9-4A31F1C28CE1}"/>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4856C52B-8082-4248-8716-32F570C251C3}"/>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6A76652-67FC-49F6-83E2-D94751261A03}"/>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1A907EA0-6EAD-4531-809B-3BA3F9853D95}"/>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25E4855-1850-450B-8F98-B79E073200EC}"/>
              </a:ext>
            </a:extLst>
          </p:cNvPr>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8" name="Footer Placeholder 7">
            <a:extLst>
              <a:ext uri="{FF2B5EF4-FFF2-40B4-BE49-F238E27FC236}">
                <a16:creationId xmlns:a16="http://schemas.microsoft.com/office/drawing/2014/main" id="{CFDDBF7D-3820-441D-ADA0-8B9FE05DA46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3B780DD-9E16-453D-A999-0B64BF33E43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744490248"/>
      </p:ext>
    </p:extLst>
  </p:cSld>
  <p:clrMapOvr>
    <a:masterClrMapping/>
  </p:clrMapOvr>
  <p:hf sldNum="0"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1DB1F-2FC6-4DC8-AA25-8A4F648D920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EF092BF-50C5-4F4C-A637-2D4D41FE1A98}"/>
              </a:ext>
            </a:extLst>
          </p:cNvPr>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4" name="Footer Placeholder 3">
            <a:extLst>
              <a:ext uri="{FF2B5EF4-FFF2-40B4-BE49-F238E27FC236}">
                <a16:creationId xmlns:a16="http://schemas.microsoft.com/office/drawing/2014/main" id="{AC4C9DE2-E0FE-4A03-9966-385A61569A1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BB0F838-D8FB-4D4B-B07E-DCC2AD54605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478988566"/>
      </p:ext>
    </p:extLst>
  </p:cSld>
  <p:clrMapOvr>
    <a:masterClrMapping/>
  </p:clrMapOvr>
  <p:hf sldNum="0"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9805E6-8C5C-4EB8-B8B8-3C8E1C622832}"/>
              </a:ext>
            </a:extLst>
          </p:cNvPr>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3" name="Footer Placeholder 2">
            <a:extLst>
              <a:ext uri="{FF2B5EF4-FFF2-40B4-BE49-F238E27FC236}">
                <a16:creationId xmlns:a16="http://schemas.microsoft.com/office/drawing/2014/main" id="{34514BBA-7525-46D6-B247-FE9503C98B2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CF9E6AD1-ADD6-407E-A1F6-3BAC1588D76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3555316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C618D-E12E-490A-AE96-B415E66F70AE}"/>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66B406C-BAE2-4BE7-A566-378CA5CDF1CA}"/>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3965BD1-2CCD-4AE6-9F9D-D0E3B7EF317C}"/>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6D33F546-9AD2-48F4-8B3E-74CEF2560FB7}"/>
              </a:ext>
            </a:extLst>
          </p:cNvPr>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a:extLst>
              <a:ext uri="{FF2B5EF4-FFF2-40B4-BE49-F238E27FC236}">
                <a16:creationId xmlns:a16="http://schemas.microsoft.com/office/drawing/2014/main" id="{7D76C3C5-4C28-4A1E-B62F-5C0432A87C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B0ED3E6-ED71-4371-963F-AD6AC41595E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771134466"/>
      </p:ext>
    </p:extLst>
  </p:cSld>
  <p:clrMapOvr>
    <a:masterClrMapping/>
  </p:clrMapOvr>
  <p:hf sldNum="0"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C3BC6-F974-44A6-8EE8-752C45B13884}"/>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DE2C3EB-5955-4F6D-B259-5418DACDABAD}"/>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dirty="0"/>
          </a:p>
        </p:txBody>
      </p:sp>
      <p:sp>
        <p:nvSpPr>
          <p:cNvPr id="4" name="Text Placeholder 3">
            <a:extLst>
              <a:ext uri="{FF2B5EF4-FFF2-40B4-BE49-F238E27FC236}">
                <a16:creationId xmlns:a16="http://schemas.microsoft.com/office/drawing/2014/main" id="{160DFAF2-DC8A-43BD-B845-88D3A68DB128}"/>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FBC3198C-F04A-4006-954D-92B4BE01FBF1}"/>
              </a:ext>
            </a:extLst>
          </p:cNvPr>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a:extLst>
              <a:ext uri="{FF2B5EF4-FFF2-40B4-BE49-F238E27FC236}">
                <a16:creationId xmlns:a16="http://schemas.microsoft.com/office/drawing/2014/main" id="{B5B8440E-DB60-4F1B-90C6-C8A017CF69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41F2C25-361C-44A1-B92B-0DDCE8466A5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713609257"/>
      </p:ext>
    </p:extLst>
  </p:cSld>
  <p:clrMapOvr>
    <a:masterClrMapping/>
  </p:clrMapOvr>
  <p:hf sldNum="0"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B2B5A-F24C-4C3B-BF48-6F1E48D2412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D5EE4AA-F303-4667-AC06-9E34374DA68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EDBCB6-3D7F-4BF2-8D65-1F1E04868B7E}"/>
              </a:ext>
            </a:extLst>
          </p:cNvPr>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a:extLst>
              <a:ext uri="{FF2B5EF4-FFF2-40B4-BE49-F238E27FC236}">
                <a16:creationId xmlns:a16="http://schemas.microsoft.com/office/drawing/2014/main" id="{696EDFF4-89FC-4F76-ACF5-46FE9F1085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1CA9222-FB2B-41A2-B5F0-498D5B6879C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13721109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6058" y="1687114"/>
            <a:ext cx="3658792" cy="2656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1" y="1687114"/>
            <a:ext cx="3656408" cy="2656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242713663"/>
      </p:ext>
    </p:extLst>
  </p:cSld>
  <p:clrMapOvr>
    <a:masterClrMapping/>
  </p:clrMapOvr>
  <p:hf sldNum="0"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F5E1127-D707-4F6A-B106-2033C19E8CED}"/>
              </a:ext>
            </a:extLst>
          </p:cNvPr>
          <p:cNvSpPr>
            <a:spLocks noGrp="1"/>
          </p:cNvSpPr>
          <p:nvPr>
            <p:ph type="title" orient="vert"/>
          </p:nvPr>
        </p:nvSpPr>
        <p:spPr>
          <a:xfrm>
            <a:off x="6543675" y="273844"/>
            <a:ext cx="1971675" cy="4358879"/>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B73D695-93D7-4545-84EC-A3EAEFD9BF33}"/>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B8E7E5-8FE3-4138-A773-D9D8E0B507DB}"/>
              </a:ext>
            </a:extLst>
          </p:cNvPr>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a:extLst>
              <a:ext uri="{FF2B5EF4-FFF2-40B4-BE49-F238E27FC236}">
                <a16:creationId xmlns:a16="http://schemas.microsoft.com/office/drawing/2014/main" id="{E7A53D67-50DD-4309-8860-08983D8572B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39EFFE9-5ABB-4BE5-989E-671A4F3D947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340639822"/>
      </p:ext>
    </p:extLst>
  </p:cSld>
  <p:clrMapOvr>
    <a:masterClrMapping/>
  </p:clrMapOvr>
  <p:hf sldNum="0"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1"/>
        <p:cNvGrpSpPr/>
        <p:nvPr/>
      </p:nvGrpSpPr>
      <p:grpSpPr>
        <a:xfrm>
          <a:off x="0" y="0"/>
          <a:ext cx="0" cy="0"/>
          <a:chOff x="0" y="0"/>
          <a:chExt cx="0" cy="0"/>
        </a:xfrm>
      </p:grpSpPr>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dirty="0"/>
          </a:p>
        </p:txBody>
      </p:sp>
    </p:spTree>
    <p:extLst>
      <p:ext uri="{BB962C8B-B14F-4D97-AF65-F5344CB8AC3E}">
        <p14:creationId xmlns:p14="http://schemas.microsoft.com/office/powerpoint/2010/main" val="219214887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28020" y="1327155"/>
            <a:ext cx="7080026" cy="1371601"/>
          </a:xfrm>
        </p:spPr>
        <p:txBody>
          <a:bodyPr anchor="b">
            <a:normAutofit/>
          </a:bodyPr>
          <a:lstStyle>
            <a:lvl1pPr algn="ctr">
              <a:defRPr sz="4050"/>
            </a:lvl1pPr>
          </a:lstStyle>
          <a:p>
            <a:r>
              <a:rPr lang="en-US"/>
              <a:t>Click to edit Master title style</a:t>
            </a:r>
            <a:endParaRPr lang="en-US" dirty="0"/>
          </a:p>
        </p:txBody>
      </p:sp>
      <p:sp>
        <p:nvSpPr>
          <p:cNvPr id="3" name="Subtitle 2"/>
          <p:cNvSpPr>
            <a:spLocks noGrp="1"/>
          </p:cNvSpPr>
          <p:nvPr>
            <p:ph type="subTitle" idx="1"/>
          </p:nvPr>
        </p:nvSpPr>
        <p:spPr>
          <a:xfrm>
            <a:off x="1028020" y="2698755"/>
            <a:ext cx="7080026" cy="787400"/>
          </a:xfrm>
        </p:spPr>
        <p:txBody>
          <a:bodyPr anchor="t"/>
          <a:lstStyle>
            <a:lvl1pPr marL="0" indent="0" algn="ctr">
              <a:buNone/>
              <a:defRPr>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638082078"/>
      </p:ext>
    </p:extLst>
  </p:cSld>
  <p:clrMapOvr>
    <a:masterClrMapping/>
  </p:clrMapOvr>
  <p:hf sldNum="0"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794200509"/>
      </p:ext>
    </p:extLst>
  </p:cSld>
  <p:clrMapOvr>
    <a:masterClrMapping/>
  </p:clrMapOvr>
  <p:hf sldNum="0"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71551" y="1320801"/>
            <a:ext cx="7192913" cy="1371610"/>
          </a:xfrm>
        </p:spPr>
        <p:txBody>
          <a:bodyPr anchor="b"/>
          <a:lstStyle>
            <a:lvl1pPr algn="ctr">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971551" y="2692409"/>
            <a:ext cx="7192913" cy="1130291"/>
          </a:xfrm>
        </p:spPr>
        <p:txBody>
          <a:bodyPr anchor="t"/>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917634479"/>
      </p:ext>
    </p:extLst>
  </p:cSld>
  <p:clrMapOvr>
    <a:masterClrMapping/>
  </p:clrMapOvr>
  <p:hf sldNum="0"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347" y="1299337"/>
            <a:ext cx="3795373" cy="304406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2169" y="1299337"/>
            <a:ext cx="3798499" cy="304406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4272211386"/>
      </p:ext>
    </p:extLst>
  </p:cSld>
  <p:clrMapOvr>
    <a:masterClrMapping/>
  </p:clrMapOvr>
  <p:hf sldNum="0"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346" y="1300880"/>
            <a:ext cx="3816804" cy="3111577"/>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3864" y="1300880"/>
            <a:ext cx="3816804" cy="3111577"/>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54404" y="1376441"/>
            <a:ext cx="3657258" cy="408663"/>
          </a:xfrm>
        </p:spPr>
        <p:txBody>
          <a:bodyPr anchor="b">
            <a:noAutofit/>
          </a:bodyPr>
          <a:lstStyle>
            <a:lvl1pPr marL="0" indent="0" algn="ctr">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754404" y="1785103"/>
            <a:ext cx="3657258" cy="2558297"/>
          </a:xfrm>
        </p:spPr>
        <p:txBody>
          <a:bodyPr anchor="t">
            <a:normAutofit/>
          </a:bodyPr>
          <a:lstStyle>
            <a:lvl1pPr>
              <a:defRPr sz="1350"/>
            </a:lvl1pPr>
            <a:lvl2pPr>
              <a:defRPr sz="1200"/>
            </a:lvl2pPr>
            <a:lvl3pPr>
              <a:defRPr sz="1050"/>
            </a:lvl3pPr>
            <a:lvl4pPr>
              <a:defRPr sz="900"/>
            </a:lvl4pPr>
            <a:lvl5pP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21225" y="1376441"/>
            <a:ext cx="3671498" cy="408662"/>
          </a:xfrm>
        </p:spPr>
        <p:txBody>
          <a:bodyPr anchor="b">
            <a:noAutofit/>
          </a:bodyPr>
          <a:lstStyle>
            <a:lvl1pPr marL="0" indent="0" algn="ctr">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721225" y="1785103"/>
            <a:ext cx="3671498" cy="2558297"/>
          </a:xfrm>
        </p:spPr>
        <p:txBody>
          <a:bodyPr anchor="t">
            <a:normAutofit/>
          </a:bodyPr>
          <a:lstStyle>
            <a:lvl1pPr>
              <a:defRPr sz="1350"/>
            </a:lvl1pPr>
            <a:lvl2pPr>
              <a:defRPr sz="1200"/>
            </a:lvl2pPr>
            <a:lvl3pPr>
              <a:defRPr sz="1050"/>
            </a:lvl3pPr>
            <a:lvl4pPr>
              <a:defRPr sz="900"/>
            </a:lvl4pPr>
            <a:lvl5pP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469811536"/>
      </p:ext>
    </p:extLst>
  </p:cSld>
  <p:clrMapOvr>
    <a:masterClrMapping/>
  </p:clrMapOvr>
  <p:hf sldNum="0"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720591491"/>
      </p:ext>
    </p:extLst>
  </p:cSld>
  <p:clrMapOvr>
    <a:masterClrMapping/>
  </p:clrMapOvr>
  <p:hf sldNum="0"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8914276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0"/>
            <a:ext cx="2780167" cy="1366439"/>
          </a:xfrm>
        </p:spPr>
        <p:txBody>
          <a:bodyPr anchor="b">
            <a:normAutofit/>
          </a:bodyPr>
          <a:lstStyle>
            <a:lvl1pPr algn="ctr">
              <a:defRPr sz="1800" b="0"/>
            </a:lvl1pPr>
          </a:lstStyle>
          <a:p>
            <a:r>
              <a:rPr lang="en-US"/>
              <a:t>Click to edit Master title style</a:t>
            </a:r>
            <a:endParaRPr lang="en-US" dirty="0"/>
          </a:p>
        </p:txBody>
      </p:sp>
      <p:sp>
        <p:nvSpPr>
          <p:cNvPr id="3" name="Content Placeholder 2"/>
          <p:cNvSpPr>
            <a:spLocks noGrp="1"/>
          </p:cNvSpPr>
          <p:nvPr>
            <p:ph idx="1"/>
          </p:nvPr>
        </p:nvSpPr>
        <p:spPr>
          <a:xfrm>
            <a:off x="3641725" y="457200"/>
            <a:ext cx="4808943" cy="38862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47" y="1823639"/>
            <a:ext cx="2780167" cy="2519761"/>
          </a:xfrm>
        </p:spPr>
        <p:txBody>
          <a:bodyPr anchor="t">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05147734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058" y="464345"/>
            <a:ext cx="7429500" cy="110847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27515" y="1687115"/>
            <a:ext cx="3487337" cy="617934"/>
          </a:xfrm>
        </p:spPr>
        <p:txBody>
          <a:bodyPr anchor="b"/>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56058" y="2305048"/>
            <a:ext cx="3658793" cy="2038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0606" y="1687114"/>
            <a:ext cx="3484952" cy="617934"/>
          </a:xfrm>
        </p:spPr>
        <p:txBody>
          <a:bodyPr anchor="b"/>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305048"/>
            <a:ext cx="3656408" cy="2038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324061382"/>
      </p:ext>
    </p:extLst>
  </p:cSld>
  <p:clrMapOvr>
    <a:masterClrMapping/>
  </p:clrMapOvr>
  <p:hf sldNum="0"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70249" y="457200"/>
            <a:ext cx="2688125" cy="3903624"/>
          </a:xfrm>
          <a:prstGeom prst="rect">
            <a:avLst/>
          </a:prstGeom>
        </p:spPr>
      </p:pic>
      <p:sp>
        <p:nvSpPr>
          <p:cNvPr id="2" name="Title 1"/>
          <p:cNvSpPr>
            <a:spLocks noGrp="1"/>
          </p:cNvSpPr>
          <p:nvPr>
            <p:ph type="title"/>
          </p:nvPr>
        </p:nvSpPr>
        <p:spPr>
          <a:xfrm>
            <a:off x="685347" y="457442"/>
            <a:ext cx="4451212" cy="1372004"/>
          </a:xfrm>
        </p:spPr>
        <p:txBody>
          <a:bodyPr anchor="b">
            <a:no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81914" y="572776"/>
            <a:ext cx="2456813" cy="3684617"/>
          </a:xfrm>
          <a:effectLst>
            <a:outerShdw blurRad="38100" dist="25400" dir="4440000">
              <a:srgbClr val="000000">
                <a:alpha val="36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dirty="0"/>
              <a:t>Click icon to add picture</a:t>
            </a:r>
          </a:p>
        </p:txBody>
      </p:sp>
      <p:sp>
        <p:nvSpPr>
          <p:cNvPr id="4" name="Text Placeholder 3"/>
          <p:cNvSpPr>
            <a:spLocks noGrp="1"/>
          </p:cNvSpPr>
          <p:nvPr>
            <p:ph type="body" sz="half" idx="2"/>
          </p:nvPr>
        </p:nvSpPr>
        <p:spPr>
          <a:xfrm>
            <a:off x="685347" y="1829445"/>
            <a:ext cx="4451212" cy="2532101"/>
          </a:xfrm>
        </p:spPr>
        <p:txBody>
          <a:bodyPr anchor="t">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323257410"/>
      </p:ext>
    </p:extLst>
  </p:cSld>
  <p:clrMapOvr>
    <a:masterClrMapping/>
  </p:clrMapOvr>
  <p:hf sldNum="0"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413" y="410855"/>
            <a:ext cx="7606349" cy="2862605"/>
          </a:xfrm>
          <a:prstGeom prst="rect">
            <a:avLst/>
          </a:prstGeom>
        </p:spPr>
      </p:pic>
      <p:sp>
        <p:nvSpPr>
          <p:cNvPr id="2" name="Title 1"/>
          <p:cNvSpPr>
            <a:spLocks noGrp="1"/>
          </p:cNvSpPr>
          <p:nvPr>
            <p:ph type="title"/>
          </p:nvPr>
        </p:nvSpPr>
        <p:spPr>
          <a:xfrm>
            <a:off x="685354" y="3423941"/>
            <a:ext cx="7766495" cy="407604"/>
          </a:xfrm>
        </p:spPr>
        <p:txBody>
          <a:bodyPr anchor="b">
            <a:normAutofit/>
          </a:bodyPr>
          <a:lstStyle>
            <a:lvl1pPr algn="ctr">
              <a:defRPr sz="21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77012" y="521257"/>
            <a:ext cx="7384010" cy="2644253"/>
          </a:xfrm>
          <a:effectLst>
            <a:outerShdw blurRad="38100" dist="25400" dir="4440000">
              <a:srgbClr val="000000">
                <a:alpha val="36000"/>
              </a:srgbClr>
            </a:outerShdw>
          </a:effectLst>
        </p:spPr>
        <p:txBody>
          <a:bodyPr anchor="t">
            <a:normAutofit/>
          </a:bodyPr>
          <a:lstStyle>
            <a:lvl1pPr marL="0" indent="0" algn="ctr">
              <a:buNone/>
              <a:defRPr sz="1500"/>
            </a:lvl1pPr>
            <a:lvl2pPr marL="342900" indent="0">
              <a:buNone/>
              <a:defRPr sz="1500"/>
            </a:lvl2pPr>
            <a:lvl3pPr marL="685800" indent="0">
              <a:buNone/>
              <a:defRPr sz="15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icon to add picture</a:t>
            </a:r>
          </a:p>
        </p:txBody>
      </p:sp>
      <p:sp>
        <p:nvSpPr>
          <p:cNvPr id="4" name="Text Placeholder 3"/>
          <p:cNvSpPr>
            <a:spLocks noGrp="1"/>
          </p:cNvSpPr>
          <p:nvPr>
            <p:ph type="body" sz="half" idx="2"/>
          </p:nvPr>
        </p:nvSpPr>
        <p:spPr>
          <a:xfrm>
            <a:off x="685346" y="3831546"/>
            <a:ext cx="7765322" cy="511854"/>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749842258"/>
      </p:ext>
    </p:extLst>
  </p:cSld>
  <p:clrMapOvr>
    <a:masterClrMapping/>
  </p:clrMapOvr>
  <p:hf sldNum="0"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6" y="456328"/>
            <a:ext cx="7765322" cy="2650758"/>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6" y="3221385"/>
            <a:ext cx="7765322" cy="1126370"/>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502012706"/>
      </p:ext>
    </p:extLst>
  </p:cSld>
  <p:clrMapOvr>
    <a:masterClrMapping/>
  </p:clrMapOvr>
  <p:hf sldNum="0"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399562"/>
          </a:xfrm>
        </p:spPr>
        <p:txBody>
          <a:bodyPr anchor="t">
            <a:normAutofit/>
          </a:bodyPr>
          <a:lstStyle>
            <a:lvl1pPr marL="0" indent="0" algn="r">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46" y="3228265"/>
            <a:ext cx="7765322" cy="1117122"/>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
        <p:nvSpPr>
          <p:cNvPr id="11" name="TextBox 10"/>
          <p:cNvSpPr txBox="1"/>
          <p:nvPr/>
        </p:nvSpPr>
        <p:spPr>
          <a:xfrm>
            <a:off x="742950" y="663597"/>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3" name="TextBox 12"/>
          <p:cNvSpPr txBox="1"/>
          <p:nvPr/>
        </p:nvSpPr>
        <p:spPr>
          <a:xfrm>
            <a:off x="7878537" y="2196194"/>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2215884659"/>
      </p:ext>
    </p:extLst>
  </p:cSld>
  <p:clrMapOvr>
    <a:masterClrMapping/>
  </p:clrMapOvr>
  <p:hf sldNum="0"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346" y="1595207"/>
            <a:ext cx="7765322" cy="1883876"/>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9" y="3487917"/>
            <a:ext cx="7764149"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922485821"/>
      </p:ext>
    </p:extLst>
  </p:cSld>
  <p:clrMapOvr>
    <a:masterClrMapping/>
  </p:clrMapOvr>
  <p:hf sldNum="0"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346" y="457200"/>
            <a:ext cx="7765322" cy="7278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46" y="1414462"/>
            <a:ext cx="2475738" cy="432197"/>
          </a:xfrm>
        </p:spPr>
        <p:txBody>
          <a:bodyPr anchor="b">
            <a:noAutofit/>
          </a:bodyPr>
          <a:lstStyle>
            <a:lvl1pPr marL="0" indent="0" algn="ctr">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46" y="1928812"/>
            <a:ext cx="2475738" cy="241458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5033" y="1414462"/>
            <a:ext cx="2475738" cy="432197"/>
          </a:xfrm>
        </p:spPr>
        <p:txBody>
          <a:bodyPr anchor="b">
            <a:noAutofit/>
          </a:bodyPr>
          <a:lstStyle>
            <a:lvl1pPr marL="0" indent="0" algn="ctr">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1076" y="1928812"/>
            <a:ext cx="2475738" cy="241458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4929" y="1414462"/>
            <a:ext cx="2475738" cy="432197"/>
          </a:xfrm>
        </p:spPr>
        <p:txBody>
          <a:bodyPr anchor="b">
            <a:noAutofit/>
          </a:bodyPr>
          <a:lstStyle>
            <a:lvl1pPr marL="0" indent="0" algn="ctr">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74929" y="1928812"/>
            <a:ext cx="2475738" cy="241458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402798016"/>
      </p:ext>
    </p:extLst>
  </p:cSld>
  <p:clrMapOvr>
    <a:masterClrMapping/>
  </p:clrMapOvr>
  <p:hf sldNum="0"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472" y="1363661"/>
            <a:ext cx="2504979" cy="1385888"/>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2850" y="1363661"/>
            <a:ext cx="2504979" cy="1385888"/>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2038" y="1363661"/>
            <a:ext cx="2504979" cy="1385888"/>
          </a:xfrm>
          <a:prstGeom prst="rect">
            <a:avLst/>
          </a:prstGeom>
        </p:spPr>
      </p:pic>
      <p:sp>
        <p:nvSpPr>
          <p:cNvPr id="30" name="Title 1"/>
          <p:cNvSpPr>
            <a:spLocks noGrp="1"/>
          </p:cNvSpPr>
          <p:nvPr>
            <p:ph type="title"/>
          </p:nvPr>
        </p:nvSpPr>
        <p:spPr>
          <a:xfrm>
            <a:off x="685346" y="457200"/>
            <a:ext cx="7765322" cy="7278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46" y="2928079"/>
            <a:ext cx="2475738" cy="432197"/>
          </a:xfrm>
        </p:spPr>
        <p:txBody>
          <a:bodyPr anchor="b">
            <a:noAutofit/>
          </a:bodyPr>
          <a:lstStyle>
            <a:lvl1pPr marL="0" indent="0" algn="ctr">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763577" y="1454188"/>
            <a:ext cx="2319276" cy="1202216"/>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dirty="0"/>
              <a:t>Click icon to add picture</a:t>
            </a:r>
          </a:p>
        </p:txBody>
      </p:sp>
      <p:sp>
        <p:nvSpPr>
          <p:cNvPr id="21" name="Text Placeholder 3"/>
          <p:cNvSpPr>
            <a:spLocks noGrp="1"/>
          </p:cNvSpPr>
          <p:nvPr>
            <p:ph type="body" sz="half" idx="18"/>
          </p:nvPr>
        </p:nvSpPr>
        <p:spPr>
          <a:xfrm>
            <a:off x="685346" y="3360276"/>
            <a:ext cx="2475738" cy="983125"/>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91" y="2928079"/>
            <a:ext cx="2475738" cy="432197"/>
          </a:xfrm>
        </p:spPr>
        <p:txBody>
          <a:bodyPr anchor="b">
            <a:noAutofit/>
          </a:bodyPr>
          <a:lstStyle>
            <a:lvl1pPr marL="0" indent="0" algn="ctr">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409307" y="1454321"/>
            <a:ext cx="2319276" cy="1206123"/>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dirty="0"/>
              <a:t>Click icon to add picture</a:t>
            </a:r>
          </a:p>
        </p:txBody>
      </p:sp>
      <p:sp>
        <p:nvSpPr>
          <p:cNvPr id="24" name="Text Placeholder 3"/>
          <p:cNvSpPr>
            <a:spLocks noGrp="1"/>
          </p:cNvSpPr>
          <p:nvPr>
            <p:ph type="body" sz="half" idx="19"/>
          </p:nvPr>
        </p:nvSpPr>
        <p:spPr>
          <a:xfrm>
            <a:off x="3331076" y="3360276"/>
            <a:ext cx="2475738" cy="983125"/>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75023" y="2928079"/>
            <a:ext cx="2475738" cy="432197"/>
          </a:xfrm>
        </p:spPr>
        <p:txBody>
          <a:bodyPr anchor="b">
            <a:noAutofit/>
          </a:bodyPr>
          <a:lstStyle>
            <a:lvl1pPr marL="0" indent="0" algn="ctr">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6056774" y="1450824"/>
            <a:ext cx="2319276" cy="1205471"/>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dirty="0"/>
              <a:t>Click icon to add picture</a:t>
            </a:r>
          </a:p>
        </p:txBody>
      </p:sp>
      <p:sp>
        <p:nvSpPr>
          <p:cNvPr id="27" name="Text Placeholder 3"/>
          <p:cNvSpPr>
            <a:spLocks noGrp="1"/>
          </p:cNvSpPr>
          <p:nvPr>
            <p:ph type="body" sz="half" idx="20"/>
          </p:nvPr>
        </p:nvSpPr>
        <p:spPr>
          <a:xfrm>
            <a:off x="5974929" y="3360274"/>
            <a:ext cx="2475738" cy="983126"/>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947086592"/>
      </p:ext>
    </p:extLst>
  </p:cSld>
  <p:clrMapOvr>
    <a:masterClrMapping/>
  </p:clrMapOvr>
  <p:hf sldNum="0"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759819670"/>
      </p:ext>
    </p:extLst>
  </p:cSld>
  <p:clrMapOvr>
    <a:masterClrMapping/>
  </p:clrMapOvr>
  <p:hf sldNum="0"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37302" y="457200"/>
            <a:ext cx="1713365" cy="38862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85347" y="457200"/>
            <a:ext cx="5937654" cy="38862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236111597"/>
      </p:ext>
    </p:extLst>
  </p:cSld>
  <p:clrMapOvr>
    <a:masterClrMapping/>
  </p:clrMapOvr>
  <p:hf sldNum="0"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1" y="0"/>
            <a:ext cx="1728788" cy="51435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407319" y="841772"/>
            <a:ext cx="6593681" cy="1790700"/>
          </a:xfrm>
        </p:spPr>
        <p:txBody>
          <a:bodyPr anchor="b">
            <a:normAutofit/>
          </a:bodyPr>
          <a:lstStyle>
            <a:lvl1pPr algn="l">
              <a:defRPr sz="3600"/>
            </a:lvl1pPr>
          </a:lstStyle>
          <a:p>
            <a:r>
              <a:rPr lang="en-US"/>
              <a:t>Click to edit Master title style</a:t>
            </a:r>
            <a:endParaRPr lang="en-US" dirty="0"/>
          </a:p>
        </p:txBody>
      </p:sp>
      <p:sp>
        <p:nvSpPr>
          <p:cNvPr id="3" name="Subtitle 2"/>
          <p:cNvSpPr>
            <a:spLocks noGrp="1"/>
          </p:cNvSpPr>
          <p:nvPr>
            <p:ph type="subTitle" idx="1"/>
          </p:nvPr>
        </p:nvSpPr>
        <p:spPr>
          <a:xfrm>
            <a:off x="1407319" y="2701528"/>
            <a:ext cx="6593681" cy="1241822"/>
          </a:xfrm>
        </p:spPr>
        <p:txBody>
          <a:bodyPr>
            <a:normAutofit/>
          </a:bodyPr>
          <a:lstStyle>
            <a:lvl1pPr marL="0" indent="0" algn="l">
              <a:buNone/>
              <a:defRPr sz="1500" cap="all"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5308133" y="4057651"/>
            <a:ext cx="2057400" cy="273844"/>
          </a:xfrm>
        </p:spPr>
        <p:txBody>
          <a:bodyPr/>
          <a:lstStyle/>
          <a:p>
            <a:fld id="{48A87A34-81AB-432B-8DAE-1953F412C126}" type="datetimeFigureOut">
              <a:rPr lang="en-US" smtClean="0"/>
              <a:t>5/25/2022</a:t>
            </a:fld>
            <a:endParaRPr lang="en-US" dirty="0"/>
          </a:p>
        </p:txBody>
      </p:sp>
      <p:sp>
        <p:nvSpPr>
          <p:cNvPr id="5" name="Footer Placeholder 4"/>
          <p:cNvSpPr>
            <a:spLocks noGrp="1"/>
          </p:cNvSpPr>
          <p:nvPr>
            <p:ph type="ftr" sz="quarter" idx="11"/>
          </p:nvPr>
        </p:nvSpPr>
        <p:spPr>
          <a:xfrm>
            <a:off x="1407318" y="4057651"/>
            <a:ext cx="3843665" cy="273844"/>
          </a:xfrm>
        </p:spPr>
        <p:txBody>
          <a:bodyPr/>
          <a:lstStyle/>
          <a:p>
            <a:endParaRPr lang="en-US" dirty="0"/>
          </a:p>
        </p:txBody>
      </p:sp>
      <p:sp>
        <p:nvSpPr>
          <p:cNvPr id="6" name="Slide Number Placeholder 5"/>
          <p:cNvSpPr>
            <a:spLocks noGrp="1"/>
          </p:cNvSpPr>
          <p:nvPr>
            <p:ph type="sldNum" sz="quarter" idx="12"/>
          </p:nvPr>
        </p:nvSpPr>
        <p:spPr>
          <a:xfrm>
            <a:off x="7422684" y="4057650"/>
            <a:ext cx="578317" cy="273844"/>
          </a:xfrm>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422483932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48414103"/>
      </p:ext>
    </p:extLst>
  </p:cSld>
  <p:clrMapOvr>
    <a:masterClrMapping/>
  </p:clrMapOvr>
  <p:hf sldNum="0"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146240419"/>
      </p:ext>
    </p:extLst>
  </p:cSld>
  <p:clrMapOvr>
    <a:masterClrMapping/>
  </p:clrMapOvr>
  <p:hf sldNum="0"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56058" y="1064420"/>
            <a:ext cx="7429500" cy="2139553"/>
          </a:xfrm>
        </p:spPr>
        <p:txBody>
          <a:bodyPr anchor="b">
            <a:normAutofit/>
          </a:bodyPr>
          <a:lstStyle>
            <a:lvl1pPr>
              <a:defRPr sz="2700"/>
            </a:lvl1pPr>
          </a:lstStyle>
          <a:p>
            <a:r>
              <a:rPr lang="en-US"/>
              <a:t>Click to edit Master title style</a:t>
            </a:r>
            <a:endParaRPr lang="en-US" dirty="0"/>
          </a:p>
        </p:txBody>
      </p:sp>
      <p:sp>
        <p:nvSpPr>
          <p:cNvPr id="3" name="Text Placeholder 2"/>
          <p:cNvSpPr>
            <a:spLocks noGrp="1"/>
          </p:cNvSpPr>
          <p:nvPr>
            <p:ph type="body" idx="1"/>
          </p:nvPr>
        </p:nvSpPr>
        <p:spPr>
          <a:xfrm>
            <a:off x="856058" y="3318272"/>
            <a:ext cx="7429500" cy="1031082"/>
          </a:xfrm>
        </p:spPr>
        <p:txBody>
          <a:bodyPr>
            <a:normAutofit/>
          </a:bodyPr>
          <a:lstStyle>
            <a:lvl1pPr marL="0" indent="0">
              <a:buNone/>
              <a:defRPr sz="1350" cap="all" baseline="0">
                <a:solidFill>
                  <a:schemeClr val="tx1">
                    <a:tint val="75000"/>
                  </a:schemeClr>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597914641"/>
      </p:ext>
    </p:extLst>
  </p:cSld>
  <p:clrMapOvr>
    <a:masterClrMapping/>
  </p:clrMapOvr>
  <p:hf sldNum="0"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6058" y="1687114"/>
            <a:ext cx="3658792" cy="2656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1" y="1687114"/>
            <a:ext cx="3656408" cy="2656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422272175"/>
      </p:ext>
    </p:extLst>
  </p:cSld>
  <p:clrMapOvr>
    <a:masterClrMapping/>
  </p:clrMapOvr>
  <p:hf sldNum="0"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058" y="464345"/>
            <a:ext cx="7429500" cy="110847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27515" y="1687115"/>
            <a:ext cx="3487337" cy="617934"/>
          </a:xfrm>
        </p:spPr>
        <p:txBody>
          <a:bodyPr anchor="b"/>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56058" y="2305048"/>
            <a:ext cx="3658793" cy="2038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0606" y="1687114"/>
            <a:ext cx="3484952" cy="617934"/>
          </a:xfrm>
        </p:spPr>
        <p:txBody>
          <a:bodyPr anchor="b"/>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305048"/>
            <a:ext cx="3656408" cy="2038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387463457"/>
      </p:ext>
    </p:extLst>
  </p:cSld>
  <p:clrMapOvr>
    <a:masterClrMapping/>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954710491"/>
      </p:ext>
    </p:extLst>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93719357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029" y="457201"/>
            <a:ext cx="2892028" cy="1229913"/>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67150" y="444499"/>
            <a:ext cx="4418407" cy="3898901"/>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0029" y="1687114"/>
            <a:ext cx="2892028" cy="265628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733349712"/>
      </p:ext>
    </p:extLst>
  </p:cSld>
  <p:clrMapOvr>
    <a:masterClrMapping/>
  </p:clrMapOvr>
  <p:hf sldNum="0"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0"/>
            <a:ext cx="4450881" cy="1229915"/>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5541" y="457201"/>
            <a:ext cx="2750018" cy="38861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icon to add picture</a:t>
            </a:r>
          </a:p>
        </p:txBody>
      </p:sp>
      <p:sp>
        <p:nvSpPr>
          <p:cNvPr id="4" name="Text Placeholder 3"/>
          <p:cNvSpPr>
            <a:spLocks noGrp="1"/>
          </p:cNvSpPr>
          <p:nvPr>
            <p:ph type="body" sz="half" idx="2"/>
          </p:nvPr>
        </p:nvSpPr>
        <p:spPr>
          <a:xfrm>
            <a:off x="856058" y="1687114"/>
            <a:ext cx="4450883" cy="265628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365225984"/>
      </p:ext>
    </p:extLst>
  </p:cSld>
  <p:clrMapOvr>
    <a:masterClrMapping/>
  </p:clrMapOvr>
  <p:hf sldNum="0"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8" y="3228499"/>
            <a:ext cx="7434266" cy="614516"/>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56058" y="454819"/>
            <a:ext cx="7434266" cy="2474834"/>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a:lvl1pPr>
          </a:lstStyle>
          <a:p>
            <a:pPr marL="0" lvl="0" indent="0">
              <a:buNone/>
            </a:pPr>
            <a:r>
              <a:rPr lang="en-US" dirty="0"/>
              <a:t>Click icon to add picture</a:t>
            </a:r>
          </a:p>
        </p:txBody>
      </p:sp>
      <p:sp>
        <p:nvSpPr>
          <p:cNvPr id="4" name="Text Placeholder 3"/>
          <p:cNvSpPr>
            <a:spLocks noGrp="1"/>
          </p:cNvSpPr>
          <p:nvPr>
            <p:ph type="body" sz="half" idx="2"/>
          </p:nvPr>
        </p:nvSpPr>
        <p:spPr>
          <a:xfrm>
            <a:off x="856024" y="3843015"/>
            <a:ext cx="7433144" cy="511854"/>
          </a:xfrm>
        </p:spPr>
        <p:txBody>
          <a:bodyP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049453515"/>
      </p:ext>
    </p:extLst>
  </p:cSld>
  <p:clrMapOvr>
    <a:masterClrMapping/>
  </p:clrMapOvr>
  <p:hf sldNum="0"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93" y="457200"/>
            <a:ext cx="7429466" cy="2571750"/>
          </a:xfrm>
        </p:spPr>
        <p:txBody>
          <a:bodyPr anchor="ctr">
            <a:normAutofit/>
          </a:bodyPr>
          <a:lstStyle>
            <a:lvl1pPr>
              <a:defRPr sz="2700"/>
            </a:lvl1pPr>
          </a:lstStyle>
          <a:p>
            <a:r>
              <a:rPr lang="en-US"/>
              <a:t>Click to edit Master title style</a:t>
            </a:r>
            <a:endParaRPr lang="en-US" dirty="0"/>
          </a:p>
        </p:txBody>
      </p:sp>
      <p:sp>
        <p:nvSpPr>
          <p:cNvPr id="4" name="Text Placeholder 3"/>
          <p:cNvSpPr>
            <a:spLocks noGrp="1"/>
          </p:cNvSpPr>
          <p:nvPr>
            <p:ph type="body" sz="half" idx="2"/>
          </p:nvPr>
        </p:nvSpPr>
        <p:spPr>
          <a:xfrm>
            <a:off x="856058" y="3314700"/>
            <a:ext cx="7428344" cy="1028699"/>
          </a:xfrm>
        </p:spPr>
        <p:txBody>
          <a:bodyPr anchor="ctr">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411089050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58888275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061322"/>
          </a:xfrm>
        </p:spPr>
        <p:txBody>
          <a:bodyPr anchor="ctr">
            <a:normAutofit/>
          </a:bodyPr>
          <a:lstStyle>
            <a:lvl1pPr>
              <a:defRPr sz="27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524168"/>
            <a:ext cx="6564224" cy="411726"/>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856058" y="3232439"/>
            <a:ext cx="7429502" cy="1117122"/>
          </a:xfrm>
        </p:spPr>
        <p:txBody>
          <a:bodyPr anchor="ctr">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
        <p:nvSpPr>
          <p:cNvPr id="60" name="TextBox 59"/>
          <p:cNvSpPr txBox="1"/>
          <p:nvPr/>
        </p:nvSpPr>
        <p:spPr>
          <a:xfrm>
            <a:off x="677634" y="549295"/>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61" name="TextBox 60"/>
          <p:cNvSpPr txBox="1"/>
          <p:nvPr/>
        </p:nvSpPr>
        <p:spPr>
          <a:xfrm>
            <a:off x="7903028" y="2073729"/>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2697681174"/>
      </p:ext>
    </p:extLst>
  </p:cSld>
  <p:clrMapOvr>
    <a:masterClrMapping/>
  </p:clrMapOvr>
  <p:hf sldNum="0"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8" y="1600531"/>
            <a:ext cx="7429501" cy="1883876"/>
          </a:xfrm>
        </p:spPr>
        <p:txBody>
          <a:bodyPr anchor="b">
            <a:normAutofit/>
          </a:bodyPr>
          <a:lstStyle>
            <a:lvl1pPr>
              <a:defRPr sz="2700"/>
            </a:lvl1pPr>
          </a:lstStyle>
          <a:p>
            <a:r>
              <a:rPr lang="en-US"/>
              <a:t>Click to edit Master title style</a:t>
            </a:r>
            <a:endParaRPr lang="en-US" dirty="0"/>
          </a:p>
        </p:txBody>
      </p:sp>
      <p:sp>
        <p:nvSpPr>
          <p:cNvPr id="4" name="Text Placeholder 3"/>
          <p:cNvSpPr>
            <a:spLocks noGrp="1"/>
          </p:cNvSpPr>
          <p:nvPr>
            <p:ph type="body" sz="half" idx="2"/>
          </p:nvPr>
        </p:nvSpPr>
        <p:spPr>
          <a:xfrm>
            <a:off x="856023" y="3493241"/>
            <a:ext cx="7428379" cy="855483"/>
          </a:xfrm>
        </p:spPr>
        <p:txBody>
          <a:bodyPr anchor="t">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478004466"/>
      </p:ext>
    </p:extLst>
  </p:cSld>
  <p:clrMapOvr>
    <a:masterClrMapping/>
  </p:clrMapOvr>
  <p:hf sldNum="0"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56060" y="457200"/>
            <a:ext cx="7429499" cy="14287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856058" y="2005847"/>
            <a:ext cx="2397674"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845939" y="2520197"/>
            <a:ext cx="2406551"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86075" y="2008226"/>
            <a:ext cx="2388289"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78160" y="2522576"/>
            <a:ext cx="2396873"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889332" y="2005847"/>
            <a:ext cx="2396226"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889332" y="2520197"/>
            <a:ext cx="2396226"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24056713"/>
      </p:ext>
    </p:extLst>
  </p:cSld>
  <p:clrMapOvr>
    <a:masterClrMapping/>
  </p:clrMapOvr>
  <p:hf sldNum="0"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56059" y="457200"/>
            <a:ext cx="7429499" cy="14287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56060" y="3303447"/>
            <a:ext cx="2396430"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856060" y="2000249"/>
            <a:ext cx="2396430"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856060" y="3735644"/>
            <a:ext cx="2396430" cy="61338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66790" y="3303447"/>
            <a:ext cx="2400300"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366790" y="2000249"/>
            <a:ext cx="2399205"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3365695" y="3735643"/>
            <a:ext cx="2400300" cy="60775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889426" y="3303446"/>
            <a:ext cx="2393056"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889332" y="2000249"/>
            <a:ext cx="2396227"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5889332" y="3735641"/>
            <a:ext cx="2396226" cy="60775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4216170954"/>
      </p:ext>
    </p:extLst>
  </p:cSld>
  <p:clrMapOvr>
    <a:masterClrMapping/>
  </p:clrMapOvr>
  <p:hf sldNum="0"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4080337873"/>
      </p:ext>
    </p:extLst>
  </p:cSld>
  <p:clrMapOvr>
    <a:masterClrMapping/>
  </p:clrMapOvr>
  <p:hf sldNum="0"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1" y="457200"/>
            <a:ext cx="1503758" cy="38862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6057" y="457200"/>
            <a:ext cx="5811443" cy="3886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46377233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029" y="457201"/>
            <a:ext cx="2892028" cy="1229913"/>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67150" y="444499"/>
            <a:ext cx="4418407" cy="3898901"/>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0029" y="1687114"/>
            <a:ext cx="2892028" cy="265628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120157538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0"/>
            <a:ext cx="4450881" cy="1229915"/>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5541" y="457201"/>
            <a:ext cx="2750018" cy="38861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icon to add picture</a:t>
            </a:r>
          </a:p>
        </p:txBody>
      </p:sp>
      <p:sp>
        <p:nvSpPr>
          <p:cNvPr id="4" name="Text Placeholder 3"/>
          <p:cNvSpPr>
            <a:spLocks noGrp="1"/>
          </p:cNvSpPr>
          <p:nvPr>
            <p:ph type="body" sz="half" idx="2"/>
          </p:nvPr>
        </p:nvSpPr>
        <p:spPr>
          <a:xfrm>
            <a:off x="856058" y="1687114"/>
            <a:ext cx="4450883" cy="265628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8641149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theme" Target="../theme/theme3.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theme" Target="../theme/theme4.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10" Type="http://schemas.openxmlformats.org/officeDocument/2006/relationships/slideLayout" Target="../slideLayouts/slideLayout51.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6.xml"/><Relationship Id="rId13" Type="http://schemas.openxmlformats.org/officeDocument/2006/relationships/slideLayout" Target="../slideLayouts/slideLayout71.xml"/><Relationship Id="rId18" Type="http://schemas.openxmlformats.org/officeDocument/2006/relationships/theme" Target="../theme/theme5.xml"/><Relationship Id="rId3" Type="http://schemas.openxmlformats.org/officeDocument/2006/relationships/slideLayout" Target="../slideLayouts/slideLayout61.xml"/><Relationship Id="rId7" Type="http://schemas.openxmlformats.org/officeDocument/2006/relationships/slideLayout" Target="../slideLayouts/slideLayout65.xml"/><Relationship Id="rId12" Type="http://schemas.openxmlformats.org/officeDocument/2006/relationships/slideLayout" Target="../slideLayouts/slideLayout70.xml"/><Relationship Id="rId17" Type="http://schemas.openxmlformats.org/officeDocument/2006/relationships/slideLayout" Target="../slideLayouts/slideLayout75.xml"/><Relationship Id="rId2" Type="http://schemas.openxmlformats.org/officeDocument/2006/relationships/slideLayout" Target="../slideLayouts/slideLayout60.xml"/><Relationship Id="rId16" Type="http://schemas.openxmlformats.org/officeDocument/2006/relationships/slideLayout" Target="../slideLayouts/slideLayout74.xml"/><Relationship Id="rId1" Type="http://schemas.openxmlformats.org/officeDocument/2006/relationships/slideLayout" Target="../slideLayouts/slideLayout59.xml"/><Relationship Id="rId6" Type="http://schemas.openxmlformats.org/officeDocument/2006/relationships/slideLayout" Target="../slideLayouts/slideLayout64.xml"/><Relationship Id="rId11" Type="http://schemas.openxmlformats.org/officeDocument/2006/relationships/slideLayout" Target="../slideLayouts/slideLayout69.xml"/><Relationship Id="rId5" Type="http://schemas.openxmlformats.org/officeDocument/2006/relationships/slideLayout" Target="../slideLayouts/slideLayout63.xml"/><Relationship Id="rId15" Type="http://schemas.openxmlformats.org/officeDocument/2006/relationships/slideLayout" Target="../slideLayouts/slideLayout73.xml"/><Relationship Id="rId10" Type="http://schemas.openxmlformats.org/officeDocument/2006/relationships/slideLayout" Target="../slideLayouts/slideLayout68.xml"/><Relationship Id="rId19" Type="http://schemas.openxmlformats.org/officeDocument/2006/relationships/image" Target="../media/image2.png"/><Relationship Id="rId4" Type="http://schemas.openxmlformats.org/officeDocument/2006/relationships/slideLayout" Target="../slideLayouts/slideLayout62.xml"/><Relationship Id="rId9" Type="http://schemas.openxmlformats.org/officeDocument/2006/relationships/slideLayout" Target="../slideLayouts/slideLayout67.xml"/><Relationship Id="rId14" Type="http://schemas.openxmlformats.org/officeDocument/2006/relationships/slideLayout" Target="../slideLayouts/slideLayout7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0716" y="0"/>
            <a:ext cx="9040416" cy="51435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856060" y="463888"/>
            <a:ext cx="7429499" cy="1108928"/>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856060" y="1687115"/>
            <a:ext cx="7429499" cy="265628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592691" y="4412457"/>
            <a:ext cx="2057400" cy="273844"/>
          </a:xfrm>
          <a:prstGeom prst="rect">
            <a:avLst/>
          </a:prstGeom>
        </p:spPr>
        <p:txBody>
          <a:bodyPr vert="horz" lIns="91440" tIns="45720" rIns="91440" bIns="45720" rtlCol="0" anchor="ctr"/>
          <a:lstStyle>
            <a:lvl1pPr algn="r">
              <a:defRPr sz="788">
                <a:solidFill>
                  <a:schemeClr val="tx1">
                    <a:tint val="75000"/>
                  </a:schemeClr>
                </a:solidFill>
              </a:defRPr>
            </a:lvl1pPr>
          </a:lstStyle>
          <a:p>
            <a:fld id="{48A87A34-81AB-432B-8DAE-1953F412C126}" type="datetimeFigureOut">
              <a:rPr lang="en-US" dirty="0"/>
              <a:pPr/>
              <a:t>5/25/2022</a:t>
            </a:fld>
            <a:endParaRPr lang="en-US" dirty="0"/>
          </a:p>
        </p:txBody>
      </p:sp>
      <p:sp>
        <p:nvSpPr>
          <p:cNvPr id="5" name="Footer Placeholder 4"/>
          <p:cNvSpPr>
            <a:spLocks noGrp="1"/>
          </p:cNvSpPr>
          <p:nvPr>
            <p:ph type="ftr" sz="quarter" idx="3"/>
          </p:nvPr>
        </p:nvSpPr>
        <p:spPr>
          <a:xfrm>
            <a:off x="856059" y="4412457"/>
            <a:ext cx="4679482" cy="273844"/>
          </a:xfrm>
          <a:prstGeom prst="rect">
            <a:avLst/>
          </a:prstGeom>
        </p:spPr>
        <p:txBody>
          <a:bodyPr vert="horz" lIns="91440" tIns="45720" rIns="91440" bIns="45720" rtlCol="0" anchor="ctr"/>
          <a:lstStyle>
            <a:lvl1pPr algn="l">
              <a:defRPr sz="788"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7707241" y="4412456"/>
            <a:ext cx="578317" cy="273844"/>
          </a:xfrm>
          <a:prstGeom prst="rect">
            <a:avLst/>
          </a:prstGeom>
        </p:spPr>
        <p:txBody>
          <a:bodyPr vert="horz" lIns="91440" tIns="45720" rIns="91440" bIns="45720" rtlCol="0" anchor="ctr"/>
          <a:lstStyle>
            <a:lvl1pPr algn="r">
              <a:defRPr sz="788">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3851344698"/>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Lst>
  <p:hf sldNum="0" hdr="0" ftr="0" dt="0"/>
  <p:txStyles>
    <p:titleStyle>
      <a:lvl1pPr algn="l" defTabSz="685800" rtl="0" eaLnBrk="1" latinLnBrk="0" hangingPunct="1">
        <a:lnSpc>
          <a:spcPct val="90000"/>
        </a:lnSpc>
        <a:spcBef>
          <a:spcPct val="0"/>
        </a:spcBef>
        <a:buNone/>
        <a:defRPr sz="2700" kern="1200" cap="all" baseline="0">
          <a:solidFill>
            <a:schemeClr val="tx1"/>
          </a:solidFill>
          <a:latin typeface="+mj-lt"/>
          <a:ea typeface="+mj-ea"/>
          <a:cs typeface="+mj-cs"/>
        </a:defRPr>
      </a:lvl1pPr>
    </p:titleStyle>
    <p:bodyStyle>
      <a:lvl1pPr marL="171450" indent="-171450" algn="l" defTabSz="685800" rtl="0" eaLnBrk="1" latinLnBrk="0" hangingPunct="1">
        <a:lnSpc>
          <a:spcPct val="120000"/>
        </a:lnSpc>
        <a:spcBef>
          <a:spcPts val="750"/>
        </a:spcBef>
        <a:buSzPct val="125000"/>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120000"/>
        </a:lnSpc>
        <a:spcBef>
          <a:spcPts val="375"/>
        </a:spcBef>
        <a:buSzPct val="125000"/>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120000"/>
        </a:lnSpc>
        <a:spcBef>
          <a:spcPts val="375"/>
        </a:spcBef>
        <a:buSzPct val="125000"/>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120000"/>
        </a:lnSpc>
        <a:spcBef>
          <a:spcPts val="375"/>
        </a:spcBef>
        <a:buSzPct val="125000"/>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120000"/>
        </a:lnSpc>
        <a:spcBef>
          <a:spcPts val="375"/>
        </a:spcBef>
        <a:buSzPct val="125000"/>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6pPr>
      <a:lvl7pPr marL="22288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7pPr>
      <a:lvl8pPr marL="25717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8pPr>
      <a:lvl9pPr marL="29146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4750737"/>
            <a:ext cx="9144001" cy="494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4844839"/>
            <a:ext cx="1854203" cy="273844"/>
          </a:xfrm>
          <a:prstGeom prst="rect">
            <a:avLst/>
          </a:prstGeom>
        </p:spPr>
        <p:txBody>
          <a:bodyPr vert="horz" lIns="91440" tIns="45720" rIns="91440" bIns="45720" rtlCol="0" anchor="ctr"/>
          <a:lstStyle>
            <a:lvl1pPr algn="l">
              <a:defRPr sz="675">
                <a:solidFill>
                  <a:srgbClr val="FFFFFF"/>
                </a:solidFill>
              </a:defRPr>
            </a:lvl1pPr>
          </a:lstStyle>
          <a:p>
            <a:fld id="{48A87A34-81AB-432B-8DAE-1953F412C126}" type="datetimeFigureOut">
              <a:rPr lang="en-US" smtClean="0"/>
              <a:pPr/>
              <a:t>5/25/2022</a:t>
            </a:fld>
            <a:endParaRPr lang="en-US" dirty="0"/>
          </a:p>
        </p:txBody>
      </p:sp>
      <p:sp>
        <p:nvSpPr>
          <p:cNvPr id="5" name="Footer Placeholder 4"/>
          <p:cNvSpPr>
            <a:spLocks noGrp="1"/>
          </p:cNvSpPr>
          <p:nvPr>
            <p:ph type="ftr" sz="quarter" idx="3"/>
          </p:nvPr>
        </p:nvSpPr>
        <p:spPr>
          <a:xfrm>
            <a:off x="2764639" y="4844839"/>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91440" tIns="45720" rIns="91440" bIns="45720" rtlCol="0" anchor="ctr"/>
          <a:lstStyle>
            <a:lvl1pPr algn="r">
              <a:defRPr sz="788">
                <a:solidFill>
                  <a:srgbClr val="FFFFFF"/>
                </a:solidFill>
              </a:defRPr>
            </a:lvl1pPr>
          </a:lstStyle>
          <a:p>
            <a:pPr marL="0" lvl="0" indent="0" algn="r" rtl="0">
              <a:spcBef>
                <a:spcPts val="0"/>
              </a:spcBef>
              <a:spcAft>
                <a:spcPts val="0"/>
              </a:spcAft>
              <a:buNone/>
            </a:pPr>
            <a:fld id="{00000000-1234-1234-1234-123412341234}" type="slidenum">
              <a:rPr lang="en-GB" smtClean="0"/>
              <a:t>‹#›</a:t>
            </a:fld>
            <a:endParaRPr lang="en-GB" dirty="0"/>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7665023"/>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Lst>
  <p:hf sldNum="0" hdr="0" ftr="0" dt="0"/>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9DFFBC-2A6A-4C68-A491-41807313C33C}"/>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78B7D86-E840-40C0-870E-2289BEA3FEF8}"/>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5BDD9ED-2704-45FA-B6E4-833DF0BE1CCD}"/>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48A87A34-81AB-432B-8DAE-1953F412C126}" type="datetimeFigureOut">
              <a:rPr lang="en-US" smtClean="0"/>
              <a:pPr/>
              <a:t>5/25/2022</a:t>
            </a:fld>
            <a:endParaRPr lang="en-US" dirty="0"/>
          </a:p>
        </p:txBody>
      </p:sp>
      <p:sp>
        <p:nvSpPr>
          <p:cNvPr id="5" name="Footer Placeholder 4">
            <a:extLst>
              <a:ext uri="{FF2B5EF4-FFF2-40B4-BE49-F238E27FC236}">
                <a16:creationId xmlns:a16="http://schemas.microsoft.com/office/drawing/2014/main" id="{77D74761-3D63-485E-A5FB-1E1C6553A520}"/>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47357E6-F841-4177-8F14-39A1ECD9ECD5}"/>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4102566041"/>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6" y="457200"/>
            <a:ext cx="7765322" cy="727838"/>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46" y="1299337"/>
            <a:ext cx="7765322" cy="3044063"/>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2" y="4412457"/>
            <a:ext cx="2057400" cy="273844"/>
          </a:xfrm>
          <a:prstGeom prst="rect">
            <a:avLst/>
          </a:prstGeom>
        </p:spPr>
        <p:txBody>
          <a:bodyPr vert="horz" lIns="91440" tIns="45720" rIns="91440" bIns="45720" rtlCol="0" anchor="ctr"/>
          <a:lstStyle>
            <a:lvl1pPr algn="r">
              <a:defRPr sz="750">
                <a:solidFill>
                  <a:schemeClr val="tx1">
                    <a:lumMod val="95000"/>
                  </a:schemeClr>
                </a:solidFill>
                <a:effectLst>
                  <a:outerShdw blurRad="50800" dist="38100" dir="2700000" algn="tl" rotWithShape="0">
                    <a:schemeClr val="bg1">
                      <a:alpha val="43000"/>
                    </a:schemeClr>
                  </a:outerShdw>
                </a:effectLst>
              </a:defRPr>
            </a:lvl1pPr>
          </a:lstStyle>
          <a:p>
            <a:fld id="{48A87A34-81AB-432B-8DAE-1953F412C126}" type="datetimeFigureOut">
              <a:rPr lang="en-US" smtClean="0"/>
              <a:pPr/>
              <a:t>5/25/2022</a:t>
            </a:fld>
            <a:endParaRPr lang="en-US" dirty="0"/>
          </a:p>
        </p:txBody>
      </p:sp>
      <p:sp>
        <p:nvSpPr>
          <p:cNvPr id="5" name="Footer Placeholder 4"/>
          <p:cNvSpPr>
            <a:spLocks noGrp="1"/>
          </p:cNvSpPr>
          <p:nvPr>
            <p:ph type="ftr" sz="quarter" idx="3"/>
          </p:nvPr>
        </p:nvSpPr>
        <p:spPr>
          <a:xfrm>
            <a:off x="685347" y="4412457"/>
            <a:ext cx="5004649" cy="273844"/>
          </a:xfrm>
          <a:prstGeom prst="rect">
            <a:avLst/>
          </a:prstGeom>
        </p:spPr>
        <p:txBody>
          <a:bodyPr vert="horz" lIns="91440" tIns="45720" rIns="91440" bIns="45720" rtlCol="0" anchor="ctr"/>
          <a:lstStyle>
            <a:lvl1pPr algn="l">
              <a:defRPr sz="75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7885509" y="4412457"/>
            <a:ext cx="565159" cy="273844"/>
          </a:xfrm>
          <a:prstGeom prst="rect">
            <a:avLst/>
          </a:prstGeom>
        </p:spPr>
        <p:txBody>
          <a:bodyPr vert="horz" lIns="91440" tIns="45720" rIns="91440" bIns="45720" rtlCol="0" anchor="ctr"/>
          <a:lstStyle>
            <a:lvl1pPr algn="r">
              <a:defRPr sz="750">
                <a:solidFill>
                  <a:schemeClr val="tx1">
                    <a:lumMod val="95000"/>
                  </a:schemeClr>
                </a:solidFill>
                <a:effectLst>
                  <a:outerShdw blurRad="50800" dist="38100" dir="2700000" algn="tl" rotWithShape="0">
                    <a:schemeClr val="bg1">
                      <a:alpha val="43000"/>
                    </a:schemeClr>
                  </a:outerShdw>
                </a:effectLst>
              </a:defRPr>
            </a:lvl1p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493862450"/>
      </p:ext>
    </p:extLst>
  </p:cSld>
  <p:clrMap bg1="dk1" tx1="lt1" bg2="dk2" tx2="lt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 id="2147483791" r:id="rId15"/>
    <p:sldLayoutId id="2147483792" r:id="rId16"/>
    <p:sldLayoutId id="2147483793" r:id="rId17"/>
  </p:sldLayoutIdLst>
  <p:hf sldNum="0" hdr="0" ftr="0" dt="0"/>
  <p:txStyles>
    <p:titleStyle>
      <a:lvl1pPr algn="ctr" defTabSz="342900" rtl="0" eaLnBrk="1" latinLnBrk="0" hangingPunct="1">
        <a:spcBef>
          <a:spcPct val="0"/>
        </a:spcBef>
        <a:buNone/>
        <a:defRPr sz="3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29500" algn="l" defTabSz="342900" rtl="0" eaLnBrk="1" latinLnBrk="0" hangingPunct="1">
        <a:spcBef>
          <a:spcPct val="20000"/>
        </a:spcBef>
        <a:spcAft>
          <a:spcPts val="45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540000" indent="-202500" algn="l" defTabSz="342900" rtl="0" eaLnBrk="1" latinLnBrk="0" hangingPunct="1">
        <a:spcBef>
          <a:spcPct val="20000"/>
        </a:spcBef>
        <a:spcAft>
          <a:spcPts val="450"/>
        </a:spcAft>
        <a:buClr>
          <a:schemeClr val="tx2"/>
        </a:buClr>
        <a:buSzPct val="70000"/>
        <a:buFont typeface="Wingdings 2" charset="2"/>
        <a:buChar char=""/>
        <a:defRPr sz="13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769500" indent="-162000" algn="l" defTabSz="342900" rtl="0" eaLnBrk="1" latinLnBrk="0" hangingPunct="1">
        <a:spcBef>
          <a:spcPct val="20000"/>
        </a:spcBef>
        <a:spcAft>
          <a:spcPts val="450"/>
        </a:spcAft>
        <a:buClr>
          <a:schemeClr val="tx2"/>
        </a:buClr>
        <a:buSzPct val="70000"/>
        <a:buFont typeface="Wingdings 2" charset="2"/>
        <a:buChar char=""/>
        <a:defRPr sz="12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039500" indent="-16200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255500" indent="-16200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1510950" indent="-17145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1801350" indent="-17145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091750" indent="-17145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2329650" indent="-17145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0716" y="0"/>
            <a:ext cx="9040416" cy="51435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856060" y="463888"/>
            <a:ext cx="7429499" cy="1108928"/>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856060" y="1687115"/>
            <a:ext cx="7429499" cy="265628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592691" y="4412457"/>
            <a:ext cx="2057400" cy="273844"/>
          </a:xfrm>
          <a:prstGeom prst="rect">
            <a:avLst/>
          </a:prstGeom>
        </p:spPr>
        <p:txBody>
          <a:bodyPr vert="horz" lIns="91440" tIns="45720" rIns="91440" bIns="45720" rtlCol="0" anchor="ctr"/>
          <a:lstStyle>
            <a:lvl1pPr algn="r">
              <a:defRPr sz="788">
                <a:solidFill>
                  <a:schemeClr val="tx1">
                    <a:tint val="75000"/>
                  </a:schemeClr>
                </a:solidFill>
              </a:defRPr>
            </a:lvl1pPr>
          </a:lstStyle>
          <a:p>
            <a:fld id="{48A87A34-81AB-432B-8DAE-1953F412C126}" type="datetimeFigureOut">
              <a:rPr lang="en-US" smtClean="0"/>
              <a:pPr/>
              <a:t>5/25/2022</a:t>
            </a:fld>
            <a:endParaRPr lang="en-US" dirty="0"/>
          </a:p>
        </p:txBody>
      </p:sp>
      <p:sp>
        <p:nvSpPr>
          <p:cNvPr id="5" name="Footer Placeholder 4"/>
          <p:cNvSpPr>
            <a:spLocks noGrp="1"/>
          </p:cNvSpPr>
          <p:nvPr>
            <p:ph type="ftr" sz="quarter" idx="3"/>
          </p:nvPr>
        </p:nvSpPr>
        <p:spPr>
          <a:xfrm>
            <a:off x="856059" y="4412457"/>
            <a:ext cx="4679482" cy="273844"/>
          </a:xfrm>
          <a:prstGeom prst="rect">
            <a:avLst/>
          </a:prstGeom>
        </p:spPr>
        <p:txBody>
          <a:bodyPr vert="horz" lIns="91440" tIns="45720" rIns="91440" bIns="45720" rtlCol="0" anchor="ctr"/>
          <a:lstStyle>
            <a:lvl1pPr algn="l">
              <a:defRPr sz="788"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7707241" y="4412456"/>
            <a:ext cx="578317" cy="273844"/>
          </a:xfrm>
          <a:prstGeom prst="rect">
            <a:avLst/>
          </a:prstGeom>
        </p:spPr>
        <p:txBody>
          <a:bodyPr vert="horz" lIns="91440" tIns="45720" rIns="91440" bIns="45720" rtlCol="0" anchor="ctr"/>
          <a:lstStyle>
            <a:lvl1pPr algn="r">
              <a:defRPr sz="788">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dirty="0"/>
          </a:p>
        </p:txBody>
      </p:sp>
    </p:spTree>
    <p:extLst>
      <p:ext uri="{BB962C8B-B14F-4D97-AF65-F5344CB8AC3E}">
        <p14:creationId xmlns:p14="http://schemas.microsoft.com/office/powerpoint/2010/main" val="2785933679"/>
      </p:ext>
    </p:extLst>
  </p:cSld>
  <p:clrMap bg1="dk1" tx1="lt1" bg2="dk2" tx2="lt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Lst>
  <p:hf sldNum="0" hdr="0" ftr="0" dt="0"/>
  <p:txStyles>
    <p:titleStyle>
      <a:lvl1pPr algn="l" defTabSz="685800" rtl="0" eaLnBrk="1" latinLnBrk="0" hangingPunct="1">
        <a:lnSpc>
          <a:spcPct val="90000"/>
        </a:lnSpc>
        <a:spcBef>
          <a:spcPct val="0"/>
        </a:spcBef>
        <a:buNone/>
        <a:defRPr sz="2700" kern="1200" cap="all" baseline="0">
          <a:solidFill>
            <a:schemeClr val="tx1"/>
          </a:solidFill>
          <a:latin typeface="+mj-lt"/>
          <a:ea typeface="+mj-ea"/>
          <a:cs typeface="+mj-cs"/>
        </a:defRPr>
      </a:lvl1pPr>
    </p:titleStyle>
    <p:bodyStyle>
      <a:lvl1pPr marL="171450" indent="-171450" algn="l" defTabSz="685800" rtl="0" eaLnBrk="1" latinLnBrk="0" hangingPunct="1">
        <a:lnSpc>
          <a:spcPct val="120000"/>
        </a:lnSpc>
        <a:spcBef>
          <a:spcPts val="750"/>
        </a:spcBef>
        <a:buSzPct val="125000"/>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120000"/>
        </a:lnSpc>
        <a:spcBef>
          <a:spcPts val="375"/>
        </a:spcBef>
        <a:buSzPct val="125000"/>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120000"/>
        </a:lnSpc>
        <a:spcBef>
          <a:spcPts val="375"/>
        </a:spcBef>
        <a:buSzPct val="125000"/>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120000"/>
        </a:lnSpc>
        <a:spcBef>
          <a:spcPts val="375"/>
        </a:spcBef>
        <a:buSzPct val="125000"/>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120000"/>
        </a:lnSpc>
        <a:spcBef>
          <a:spcPts val="375"/>
        </a:spcBef>
        <a:buSzPct val="125000"/>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6pPr>
      <a:lvl7pPr marL="22288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7pPr>
      <a:lvl8pPr marL="25717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8pPr>
      <a:lvl9pPr marL="29146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4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edsim51.com/examples/lcd.asm" TargetMode="External"/><Relationship Id="rId2" Type="http://schemas.openxmlformats.org/officeDocument/2006/relationships/hyperlink" Target="https://www.edsim51.com/examples.html#prog4_b" TargetMode="External"/><Relationship Id="rId1" Type="http://schemas.openxmlformats.org/officeDocument/2006/relationships/slideLayout" Target="../slideLayouts/slideLayout2.xml"/><Relationship Id="rId4" Type="http://schemas.openxmlformats.org/officeDocument/2006/relationships/hyperlink" Target="https://www.edsim51.com/simInstructions.html#lcdModule"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sharpenSoften amount="100000"/>
                    </a14:imgEffect>
                    <a14:imgEffect>
                      <a14:brightnessContrast bright="-5000"/>
                    </a14:imgEffect>
                  </a14:imgLayer>
                </a14:imgProps>
              </a:ext>
            </a:extLst>
          </a:blip>
          <a:srcRect/>
          <a:stretch>
            <a:fillRect l="-28000" r="-55000" b="-11000"/>
          </a:stretch>
        </a:blipFill>
        <a:effectLst/>
      </p:bgPr>
    </p:bg>
    <p:spTree>
      <p:nvGrpSpPr>
        <p:cNvPr id="1" name="Shape 133"/>
        <p:cNvGrpSpPr/>
        <p:nvPr/>
      </p:nvGrpSpPr>
      <p:grpSpPr>
        <a:xfrm>
          <a:off x="0" y="0"/>
          <a:ext cx="0" cy="0"/>
          <a:chOff x="0" y="0"/>
          <a:chExt cx="0" cy="0"/>
        </a:xfrm>
      </p:grpSpPr>
      <p:sp>
        <p:nvSpPr>
          <p:cNvPr id="134" name="Google Shape;134;p13"/>
          <p:cNvSpPr txBox="1"/>
          <p:nvPr/>
        </p:nvSpPr>
        <p:spPr>
          <a:xfrm>
            <a:off x="2646875" y="1441734"/>
            <a:ext cx="6369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Lato"/>
              <a:ea typeface="Lato"/>
              <a:cs typeface="Lato"/>
              <a:sym typeface="Lato"/>
            </a:endParaRPr>
          </a:p>
        </p:txBody>
      </p:sp>
      <p:sp>
        <p:nvSpPr>
          <p:cNvPr id="135" name="Google Shape;135;p13"/>
          <p:cNvSpPr txBox="1"/>
          <p:nvPr/>
        </p:nvSpPr>
        <p:spPr>
          <a:xfrm>
            <a:off x="1832450" y="1364850"/>
            <a:ext cx="4878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Lato"/>
              <a:ea typeface="Lato"/>
              <a:cs typeface="Lato"/>
              <a:sym typeface="Lato"/>
            </a:endParaRPr>
          </a:p>
        </p:txBody>
      </p:sp>
      <p:sp>
        <p:nvSpPr>
          <p:cNvPr id="136" name="Google Shape;136;p13"/>
          <p:cNvSpPr txBox="1"/>
          <p:nvPr/>
        </p:nvSpPr>
        <p:spPr>
          <a:xfrm>
            <a:off x="973100" y="1930638"/>
            <a:ext cx="65967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900" b="1" dirty="0">
                <a:solidFill>
                  <a:srgbClr val="FFF2CC"/>
                </a:solidFill>
                <a:latin typeface="Oswald"/>
                <a:ea typeface="Oswald"/>
                <a:cs typeface="Oswald"/>
                <a:sym typeface="Oswald"/>
              </a:rPr>
              <a:t>LCD AND HEX KEYPAD  INTERFACED 8051 BASED 2-DIGIT CALCULATOR USING ASSEMBLY LANGUAGE PROGRAMMING</a:t>
            </a:r>
            <a:endParaRPr sz="2900" b="1" dirty="0">
              <a:solidFill>
                <a:srgbClr val="FFF2CC"/>
              </a:solidFill>
              <a:latin typeface="Oswald"/>
              <a:ea typeface="Oswald"/>
              <a:cs typeface="Oswald"/>
              <a:sym typeface="Oswald"/>
            </a:endParaRPr>
          </a:p>
        </p:txBody>
      </p:sp>
      <p:sp>
        <p:nvSpPr>
          <p:cNvPr id="137" name="Google Shape;137;p13"/>
          <p:cNvSpPr txBox="1"/>
          <p:nvPr/>
        </p:nvSpPr>
        <p:spPr>
          <a:xfrm>
            <a:off x="3190175" y="1332318"/>
            <a:ext cx="43347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b="1" i="1" u="sng" dirty="0">
                <a:solidFill>
                  <a:schemeClr val="lt1"/>
                </a:solidFill>
                <a:latin typeface="Consolas" panose="020B0609020204030204" pitchFamily="49" charset="0"/>
                <a:ea typeface="Comic Sans MS"/>
                <a:cs typeface="Comic Sans MS"/>
                <a:sym typeface="Comic Sans MS"/>
              </a:rPr>
              <a:t>EC881 : PROJECT STAGE-2</a:t>
            </a:r>
            <a:endParaRPr sz="2800" b="1" u="sng" dirty="0">
              <a:solidFill>
                <a:schemeClr val="lt1"/>
              </a:solidFill>
              <a:latin typeface="Consolas" panose="020B0609020204030204" pitchFamily="49" charset="0"/>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4093F-EE60-4E5E-AC17-19ECC506CAF7}"/>
              </a:ext>
            </a:extLst>
          </p:cNvPr>
          <p:cNvSpPr>
            <a:spLocks noGrp="1"/>
          </p:cNvSpPr>
          <p:nvPr>
            <p:ph type="title"/>
          </p:nvPr>
        </p:nvSpPr>
        <p:spPr>
          <a:xfrm>
            <a:off x="1343474" y="92563"/>
            <a:ext cx="4129598" cy="501312"/>
          </a:xfrm>
        </p:spPr>
        <p:txBody>
          <a:bodyPr>
            <a:normAutofit fontScale="90000"/>
          </a:bodyPr>
          <a:lstStyle/>
          <a:p>
            <a:r>
              <a:rPr lang="en-IN" b="1" i="1" u="sng" dirty="0">
                <a:solidFill>
                  <a:srgbClr val="FFC000"/>
                </a:solidFill>
                <a:latin typeface="Comic Sans MS" panose="030F0702030302020204" pitchFamily="66" charset="0"/>
              </a:rPr>
              <a:t>Edsim51 - simulator</a:t>
            </a:r>
          </a:p>
        </p:txBody>
      </p:sp>
      <p:pic>
        <p:nvPicPr>
          <p:cNvPr id="7" name="Picture 6">
            <a:extLst>
              <a:ext uri="{FF2B5EF4-FFF2-40B4-BE49-F238E27FC236}">
                <a16:creationId xmlns:a16="http://schemas.microsoft.com/office/drawing/2014/main" id="{715FF67F-48B9-4007-8D69-811EC7317E95}"/>
              </a:ext>
            </a:extLst>
          </p:cNvPr>
          <p:cNvPicPr>
            <a:picLocks noChangeAspect="1"/>
          </p:cNvPicPr>
          <p:nvPr/>
        </p:nvPicPr>
        <p:blipFill>
          <a:blip r:embed="rId2"/>
          <a:stretch>
            <a:fillRect/>
          </a:stretch>
        </p:blipFill>
        <p:spPr>
          <a:xfrm>
            <a:off x="1343474" y="705960"/>
            <a:ext cx="6457052" cy="4285710"/>
          </a:xfrm>
          <a:prstGeom prst="rect">
            <a:avLst/>
          </a:prstGeom>
        </p:spPr>
      </p:pic>
    </p:spTree>
    <p:extLst>
      <p:ext uri="{BB962C8B-B14F-4D97-AF65-F5344CB8AC3E}">
        <p14:creationId xmlns:p14="http://schemas.microsoft.com/office/powerpoint/2010/main" val="1602390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2"/>
          <p:cNvSpPr txBox="1">
            <a:spLocks noGrp="1"/>
          </p:cNvSpPr>
          <p:nvPr>
            <p:ph type="ctrTitle"/>
          </p:nvPr>
        </p:nvSpPr>
        <p:spPr>
          <a:xfrm>
            <a:off x="3013865" y="342211"/>
            <a:ext cx="3573469" cy="765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2700" b="1" i="1" u="sng" dirty="0">
                <a:solidFill>
                  <a:srgbClr val="FFC000"/>
                </a:solidFill>
                <a:latin typeface="Comic Sans MS" panose="030F0702030302020204" pitchFamily="66" charset="0"/>
              </a:rPr>
              <a:t>Matrix keypad</a:t>
            </a:r>
            <a:endParaRPr sz="2700" b="1" i="1" u="sng" dirty="0">
              <a:solidFill>
                <a:srgbClr val="FFC000"/>
              </a:solidFill>
              <a:latin typeface="Comic Sans MS" panose="030F0702030302020204" pitchFamily="66" charset="0"/>
            </a:endParaRPr>
          </a:p>
        </p:txBody>
      </p:sp>
      <p:sp>
        <p:nvSpPr>
          <p:cNvPr id="204" name="Google Shape;204;p22"/>
          <p:cNvSpPr txBox="1">
            <a:spLocks noGrp="1"/>
          </p:cNvSpPr>
          <p:nvPr>
            <p:ph type="subTitle" idx="1"/>
          </p:nvPr>
        </p:nvSpPr>
        <p:spPr>
          <a:xfrm>
            <a:off x="1591198" y="1289075"/>
            <a:ext cx="6660301" cy="33264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GB" sz="1800" b="1" dirty="0">
                <a:latin typeface="Montserrat" panose="00000500000000000000" pitchFamily="2" charset="0"/>
                <a:ea typeface="Montserrat"/>
                <a:cs typeface="Montserrat"/>
                <a:sym typeface="Montserrat"/>
              </a:rPr>
              <a:t>A MATRIX KEYBOARD IS A COMMONLY USED INPUT DEVICE WHEN MORE THAN EIGHT KEYS ARE NECESSARY. A MATRIX KEYBOARD REDUCES THE NUMBER OF CONNECTIONS. FOR EXAMPLE, A KEYBOARD WITH 12 KEYS, CAN BE ARRANGED IN A 4X3(FOUR ROWS AND THREE COLUMNS) MATRIX. </a:t>
            </a:r>
            <a:endParaRPr sz="1800" b="1" dirty="0">
              <a:latin typeface="Montserrat" panose="00000500000000000000" pitchFamily="2" charset="0"/>
              <a:ea typeface="Montserrat"/>
              <a:cs typeface="Montserrat"/>
              <a:sym typeface="Montserrat"/>
            </a:endParaRPr>
          </a:p>
        </p:txBody>
      </p:sp>
      <p:sp>
        <p:nvSpPr>
          <p:cNvPr id="205" name="Google Shape;205;p22"/>
          <p:cNvSpPr txBox="1"/>
          <p:nvPr/>
        </p:nvSpPr>
        <p:spPr>
          <a:xfrm>
            <a:off x="587700" y="4615475"/>
            <a:ext cx="79686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rgbClr val="000000"/>
              </a:buClr>
              <a:buSzPts val="1100"/>
              <a:buFont typeface="Arial"/>
              <a:buNone/>
            </a:pPr>
            <a:r>
              <a:rPr lang="en-GB" sz="1300" i="1" dirty="0">
                <a:solidFill>
                  <a:schemeClr val="lt1"/>
                </a:solidFill>
                <a:latin typeface="Montserrat"/>
                <a:ea typeface="Montserrat"/>
                <a:cs typeface="Montserrat"/>
                <a:sym typeface="Montserrat"/>
              </a:rPr>
              <a:t>Department of Electronics &amp; Communication, Cooch Behar Government Engineering College</a:t>
            </a:r>
            <a:r>
              <a:rPr lang="en-GB" sz="1800" dirty="0">
                <a:solidFill>
                  <a:srgbClr val="595959"/>
                </a:solidFill>
              </a:rPr>
              <a:t> </a:t>
            </a:r>
            <a:endParaRPr sz="1800" dirty="0">
              <a:solidFill>
                <a:srgbClr val="59595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5F51C49-4F22-449B-AAFE-15B31C661DC7}"/>
              </a:ext>
            </a:extLst>
          </p:cNvPr>
          <p:cNvPicPr>
            <a:picLocks noChangeAspect="1"/>
          </p:cNvPicPr>
          <p:nvPr/>
        </p:nvPicPr>
        <p:blipFill>
          <a:blip r:embed="rId2"/>
          <a:stretch>
            <a:fillRect/>
          </a:stretch>
        </p:blipFill>
        <p:spPr>
          <a:xfrm>
            <a:off x="5776826" y="-1"/>
            <a:ext cx="2756788" cy="2374823"/>
          </a:xfrm>
          <a:prstGeom prst="rect">
            <a:avLst/>
          </a:prstGeom>
        </p:spPr>
      </p:pic>
      <p:pic>
        <p:nvPicPr>
          <p:cNvPr id="11" name="Picture 10">
            <a:extLst>
              <a:ext uri="{FF2B5EF4-FFF2-40B4-BE49-F238E27FC236}">
                <a16:creationId xmlns:a16="http://schemas.microsoft.com/office/drawing/2014/main" id="{0B5BC87D-503D-4E68-9C76-0850A262A9C3}"/>
              </a:ext>
            </a:extLst>
          </p:cNvPr>
          <p:cNvPicPr>
            <a:picLocks noChangeAspect="1"/>
          </p:cNvPicPr>
          <p:nvPr/>
        </p:nvPicPr>
        <p:blipFill>
          <a:blip r:embed="rId3"/>
          <a:stretch>
            <a:fillRect/>
          </a:stretch>
        </p:blipFill>
        <p:spPr>
          <a:xfrm>
            <a:off x="5776826" y="2571750"/>
            <a:ext cx="2756788" cy="2490814"/>
          </a:xfrm>
          <a:prstGeom prst="rect">
            <a:avLst/>
          </a:prstGeom>
        </p:spPr>
      </p:pic>
      <p:sp>
        <p:nvSpPr>
          <p:cNvPr id="13" name="TextBox 12">
            <a:extLst>
              <a:ext uri="{FF2B5EF4-FFF2-40B4-BE49-F238E27FC236}">
                <a16:creationId xmlns:a16="http://schemas.microsoft.com/office/drawing/2014/main" id="{1048AD75-CFA4-4F94-8B3B-E7C6F7C56C91}"/>
              </a:ext>
            </a:extLst>
          </p:cNvPr>
          <p:cNvSpPr txBox="1"/>
          <p:nvPr/>
        </p:nvSpPr>
        <p:spPr>
          <a:xfrm>
            <a:off x="821267" y="788583"/>
            <a:ext cx="4766734" cy="3754874"/>
          </a:xfrm>
          <a:prstGeom prst="rect">
            <a:avLst/>
          </a:prstGeom>
          <a:noFill/>
        </p:spPr>
        <p:txBody>
          <a:bodyPr wrap="square" rtlCol="0">
            <a:spAutoFit/>
          </a:bodyPr>
          <a:lstStyle/>
          <a:p>
            <a:pPr algn="just"/>
            <a:r>
              <a:rPr lang="en-GB" dirty="0">
                <a:solidFill>
                  <a:schemeClr val="tx1"/>
                </a:solidFill>
                <a:latin typeface="Montserrat" panose="00000500000000000000" pitchFamily="2" charset="0"/>
              </a:rPr>
              <a:t>IN EDSIM, THE KEYPAD USES THE PORT 0 OF THE 8051 MICROCONTROLLER OUT OF WHICH PIN P0.0 TO P0.6 IS BEING USED AND P0.7 IS LEFT UNUSED. PIN P0.0 - PIN P0.3 ARE CONNECTED TO ROW0, ROW1, ROW2, ROW3 RESPECTIVELY &amp; P0.4 – P0.6 ARE CONNECTED TO COL0, COL1, COL2 RESPECTIVELY.</a:t>
            </a:r>
          </a:p>
          <a:p>
            <a:pPr algn="just"/>
            <a:endParaRPr lang="en-GB" dirty="0">
              <a:solidFill>
                <a:schemeClr val="tx1"/>
              </a:solidFill>
              <a:latin typeface="Montserrat" panose="00000500000000000000" pitchFamily="2" charset="0"/>
            </a:endParaRPr>
          </a:p>
          <a:p>
            <a:pPr algn="just"/>
            <a:r>
              <a:rPr lang="en-GB" dirty="0">
                <a:solidFill>
                  <a:schemeClr val="tx1"/>
                </a:solidFill>
                <a:latin typeface="Montserrat" panose="00000500000000000000" pitchFamily="2" charset="0"/>
              </a:rPr>
              <a:t>INITIALLY ALL PINS FROM P0.0 TO PIN 0.6 ARE SET HIGH (LOGIC 1). WHEN SCANNING THE ROW0, PIN P0.0 IS MADE LOW (LOGIC 0), AND LETS ASSUME THAT KEY # IS PRESSED. SO ON PRESSING #, IT WILL SHORT THE ROW0 AND COL0 AND SIMULTANEOUSLY PIN P0.4 WILL AUTOMATICALLY GO LOW. HENCE THE MICROCONTROLLED WILL DETECT THAT P0.4 IS LOW  i.e. THE KEY PRESSED IS #.</a:t>
            </a:r>
            <a:endParaRPr lang="en-IN" dirty="0">
              <a:solidFill>
                <a:schemeClr val="tx1"/>
              </a:solidFill>
              <a:latin typeface="Montserrat" panose="00000500000000000000" pitchFamily="2" charset="0"/>
            </a:endParaRPr>
          </a:p>
        </p:txBody>
      </p:sp>
      <p:sp>
        <p:nvSpPr>
          <p:cNvPr id="2" name="TextBox 1">
            <a:extLst>
              <a:ext uri="{FF2B5EF4-FFF2-40B4-BE49-F238E27FC236}">
                <a16:creationId xmlns:a16="http://schemas.microsoft.com/office/drawing/2014/main" id="{F485405C-DBFC-4AFE-AF2A-F29A7FF004FD}"/>
              </a:ext>
            </a:extLst>
          </p:cNvPr>
          <p:cNvSpPr txBox="1"/>
          <p:nvPr/>
        </p:nvSpPr>
        <p:spPr>
          <a:xfrm>
            <a:off x="1371601" y="152401"/>
            <a:ext cx="3666066" cy="507831"/>
          </a:xfrm>
          <a:prstGeom prst="rect">
            <a:avLst/>
          </a:prstGeom>
          <a:noFill/>
        </p:spPr>
        <p:txBody>
          <a:bodyPr wrap="square" rtlCol="0">
            <a:spAutoFit/>
          </a:bodyPr>
          <a:lstStyle/>
          <a:p>
            <a:r>
              <a:rPr lang="en-GB" sz="2700" b="1" i="1" u="sng" dirty="0">
                <a:solidFill>
                  <a:srgbClr val="FFC000"/>
                </a:solidFill>
                <a:latin typeface="Comic Sans MS" panose="030F0702030302020204" pitchFamily="66" charset="0"/>
              </a:rPr>
              <a:t>KEYPAD WORKING</a:t>
            </a:r>
            <a:endParaRPr lang="en-IN" sz="2700" b="1" i="1" u="sng" dirty="0">
              <a:solidFill>
                <a:srgbClr val="FFC000"/>
              </a:solidFill>
              <a:latin typeface="Comic Sans MS" panose="030F0702030302020204" pitchFamily="66" charset="0"/>
            </a:endParaRPr>
          </a:p>
        </p:txBody>
      </p:sp>
    </p:spTree>
    <p:extLst>
      <p:ext uri="{BB962C8B-B14F-4D97-AF65-F5344CB8AC3E}">
        <p14:creationId xmlns:p14="http://schemas.microsoft.com/office/powerpoint/2010/main" val="23897385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0"/>
          <p:cNvSpPr txBox="1">
            <a:spLocks noGrp="1"/>
          </p:cNvSpPr>
          <p:nvPr>
            <p:ph type="ctrTitle"/>
          </p:nvPr>
        </p:nvSpPr>
        <p:spPr>
          <a:xfrm>
            <a:off x="1844450" y="304299"/>
            <a:ext cx="6176100" cy="636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700" b="1" i="1" u="sng" dirty="0">
                <a:solidFill>
                  <a:srgbClr val="FFC000"/>
                </a:solidFill>
                <a:latin typeface="Comic Sans MS" panose="030F0702030302020204" pitchFamily="66" charset="0"/>
              </a:rPr>
              <a:t>Hitachi HD44780U LCD MODULE</a:t>
            </a:r>
            <a:endParaRPr sz="2700" b="1" i="1" u="sng" dirty="0">
              <a:solidFill>
                <a:srgbClr val="FFC000"/>
              </a:solidFill>
              <a:latin typeface="Comic Sans MS" panose="030F0702030302020204" pitchFamily="66" charset="0"/>
            </a:endParaRPr>
          </a:p>
        </p:txBody>
      </p:sp>
      <p:sp>
        <p:nvSpPr>
          <p:cNvPr id="188" name="Google Shape;188;p20"/>
          <p:cNvSpPr txBox="1">
            <a:spLocks noGrp="1"/>
          </p:cNvSpPr>
          <p:nvPr>
            <p:ph type="subTitle" idx="1"/>
          </p:nvPr>
        </p:nvSpPr>
        <p:spPr>
          <a:xfrm>
            <a:off x="1844450" y="1100993"/>
            <a:ext cx="6176100" cy="3420208"/>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900" dirty="0">
                <a:latin typeface="Montserrat"/>
                <a:ea typeface="Montserrat"/>
                <a:cs typeface="Montserrat"/>
                <a:sym typeface="Montserrat"/>
              </a:rPr>
              <a:t>The Hitachi HD44780U LCD controller is an alphanumeric dot matrix liquid crystal display(LCD) controller developed by Hitachi in 1980s. The character set of the controller includes ASCII characters, Kana characters, and some symbols in two 28 character lines. </a:t>
            </a:r>
            <a:endParaRPr sz="1900" dirty="0">
              <a:latin typeface="Montserrat"/>
              <a:ea typeface="Montserrat"/>
              <a:cs typeface="Montserrat"/>
              <a:sym typeface="Montserrat"/>
            </a:endParaRPr>
          </a:p>
        </p:txBody>
      </p:sp>
      <p:sp>
        <p:nvSpPr>
          <p:cNvPr id="190" name="Google Shape;190;p20"/>
          <p:cNvSpPr txBox="1"/>
          <p:nvPr/>
        </p:nvSpPr>
        <p:spPr>
          <a:xfrm>
            <a:off x="587700" y="4681800"/>
            <a:ext cx="79686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rgbClr val="000000"/>
              </a:buClr>
              <a:buSzPts val="1100"/>
              <a:buFont typeface="Arial"/>
              <a:buNone/>
            </a:pPr>
            <a:r>
              <a:rPr lang="en-GB" sz="1300" i="1" dirty="0">
                <a:solidFill>
                  <a:schemeClr val="lt1"/>
                </a:solidFill>
                <a:latin typeface="Montserrat"/>
                <a:ea typeface="Montserrat"/>
                <a:cs typeface="Montserrat"/>
                <a:sym typeface="Montserrat"/>
              </a:rPr>
              <a:t>Department of Electronics &amp; Communication, Cooch Behar Government Engineering College</a:t>
            </a:r>
            <a:r>
              <a:rPr lang="en-GB" sz="1800" dirty="0">
                <a:solidFill>
                  <a:srgbClr val="595959"/>
                </a:solidFill>
              </a:rPr>
              <a:t> </a:t>
            </a:r>
            <a:endParaRPr sz="1800" dirty="0">
              <a:solidFill>
                <a:srgbClr val="59595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8F8725-8D5B-4F13-8543-ADDA4DAEBBD1}"/>
              </a:ext>
            </a:extLst>
          </p:cNvPr>
          <p:cNvSpPr>
            <a:spLocks noGrp="1"/>
          </p:cNvSpPr>
          <p:nvPr>
            <p:ph idx="1"/>
          </p:nvPr>
        </p:nvSpPr>
        <p:spPr>
          <a:xfrm>
            <a:off x="432001" y="648000"/>
            <a:ext cx="4276799" cy="3695401"/>
          </a:xfrm>
        </p:spPr>
        <p:txBody>
          <a:bodyPr>
            <a:normAutofit fontScale="85000" lnSpcReduction="20000"/>
          </a:bodyPr>
          <a:lstStyle/>
          <a:p>
            <a:r>
              <a:rPr lang="en-GB" dirty="0"/>
              <a:t>4-bit Mode: The LCD module is a simulation of the Hitachi HD44780 and is interfaced to the 8051 in 4-bit mode. P1.7 through P1.4 are connected to DB7 through DB4, while P1.3 is connected to the register-select pin and P1.2 is connected to the enable pin. Notice the read-write pin is connected to ground - the module can only be written to.</a:t>
            </a:r>
          </a:p>
          <a:p>
            <a:endParaRPr lang="en-GB" dirty="0"/>
          </a:p>
          <a:p>
            <a:r>
              <a:rPr lang="en-GB" dirty="0"/>
              <a:t>8-bit Mode: By default, as stated above, the module is interfaced in 4-bit mode. However, the lower four data bits (DB3 through DB0) are also available (on P1.3 through P1.0). If the user wishes to write to the module in 8-bit mode, RS and E should be remapped to other port pins.</a:t>
            </a:r>
            <a:endParaRPr lang="en-IN" dirty="0"/>
          </a:p>
        </p:txBody>
      </p:sp>
      <p:pic>
        <p:nvPicPr>
          <p:cNvPr id="4" name="Picture 3">
            <a:extLst>
              <a:ext uri="{FF2B5EF4-FFF2-40B4-BE49-F238E27FC236}">
                <a16:creationId xmlns:a16="http://schemas.microsoft.com/office/drawing/2014/main" id="{CF4442AF-2839-44E5-A17A-BE26D2DC09AD}"/>
              </a:ext>
            </a:extLst>
          </p:cNvPr>
          <p:cNvPicPr>
            <a:picLocks noChangeAspect="1"/>
          </p:cNvPicPr>
          <p:nvPr/>
        </p:nvPicPr>
        <p:blipFill>
          <a:blip r:embed="rId2"/>
          <a:stretch>
            <a:fillRect/>
          </a:stretch>
        </p:blipFill>
        <p:spPr>
          <a:xfrm>
            <a:off x="5096799" y="349698"/>
            <a:ext cx="2716856" cy="4204080"/>
          </a:xfrm>
          <a:prstGeom prst="rect">
            <a:avLst/>
          </a:prstGeom>
        </p:spPr>
      </p:pic>
    </p:spTree>
    <p:extLst>
      <p:ext uri="{BB962C8B-B14F-4D97-AF65-F5344CB8AC3E}">
        <p14:creationId xmlns:p14="http://schemas.microsoft.com/office/powerpoint/2010/main" val="12913406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1BA4A-91F8-49F8-B12B-939B9005DA52}"/>
              </a:ext>
            </a:extLst>
          </p:cNvPr>
          <p:cNvSpPr>
            <a:spLocks noGrp="1"/>
          </p:cNvSpPr>
          <p:nvPr>
            <p:ph type="title"/>
          </p:nvPr>
        </p:nvSpPr>
        <p:spPr>
          <a:xfrm>
            <a:off x="3274020" y="0"/>
            <a:ext cx="2595959" cy="622194"/>
          </a:xfrm>
        </p:spPr>
        <p:txBody>
          <a:bodyPr>
            <a:normAutofit/>
          </a:bodyPr>
          <a:lstStyle/>
          <a:p>
            <a:pPr algn="ctr"/>
            <a:r>
              <a:rPr lang="en-GB" sz="2800" i="1" dirty="0">
                <a:solidFill>
                  <a:srgbClr val="FFC000"/>
                </a:solidFill>
              </a:rPr>
              <a:t>PROGRAM</a:t>
            </a:r>
            <a:endParaRPr lang="en-IN" sz="2800" i="1" dirty="0">
              <a:solidFill>
                <a:srgbClr val="FFC000"/>
              </a:solidFill>
            </a:endParaRPr>
          </a:p>
        </p:txBody>
      </p:sp>
      <p:sp>
        <p:nvSpPr>
          <p:cNvPr id="3" name="Content Placeholder 2">
            <a:extLst>
              <a:ext uri="{FF2B5EF4-FFF2-40B4-BE49-F238E27FC236}">
                <a16:creationId xmlns:a16="http://schemas.microsoft.com/office/drawing/2014/main" id="{3AF57AE3-6EBB-4034-86F0-506AB68DD502}"/>
              </a:ext>
            </a:extLst>
          </p:cNvPr>
          <p:cNvSpPr>
            <a:spLocks noGrp="1"/>
          </p:cNvSpPr>
          <p:nvPr>
            <p:ph idx="1"/>
          </p:nvPr>
        </p:nvSpPr>
        <p:spPr>
          <a:xfrm>
            <a:off x="127890" y="2182284"/>
            <a:ext cx="1887124" cy="389466"/>
          </a:xfrm>
        </p:spPr>
        <p:txBody>
          <a:bodyPr>
            <a:normAutofit lnSpcReduction="10000"/>
          </a:bodyPr>
          <a:lstStyle/>
          <a:p>
            <a:pPr marL="0" indent="0">
              <a:buNone/>
            </a:pPr>
            <a:r>
              <a:rPr lang="en-GB" dirty="0">
                <a:solidFill>
                  <a:schemeClr val="bg1"/>
                </a:solidFill>
              </a:rPr>
              <a:t>MAIN FUNCTION</a:t>
            </a:r>
            <a:endParaRPr lang="en-IN" dirty="0">
              <a:solidFill>
                <a:schemeClr val="bg1"/>
              </a:solidFill>
            </a:endParaRPr>
          </a:p>
        </p:txBody>
      </p:sp>
      <p:pic>
        <p:nvPicPr>
          <p:cNvPr id="6" name="Picture 5">
            <a:extLst>
              <a:ext uri="{FF2B5EF4-FFF2-40B4-BE49-F238E27FC236}">
                <a16:creationId xmlns:a16="http://schemas.microsoft.com/office/drawing/2014/main" id="{C38DB498-2FCC-02D8-FB26-9D44DB4569D9}"/>
              </a:ext>
            </a:extLst>
          </p:cNvPr>
          <p:cNvPicPr>
            <a:picLocks noChangeAspect="1"/>
          </p:cNvPicPr>
          <p:nvPr/>
        </p:nvPicPr>
        <p:blipFill>
          <a:blip r:embed="rId2"/>
          <a:stretch>
            <a:fillRect/>
          </a:stretch>
        </p:blipFill>
        <p:spPr>
          <a:xfrm>
            <a:off x="1866158" y="687375"/>
            <a:ext cx="6646598" cy="4101509"/>
          </a:xfrm>
          <a:prstGeom prst="rect">
            <a:avLst/>
          </a:prstGeom>
        </p:spPr>
      </p:pic>
    </p:spTree>
    <p:extLst>
      <p:ext uri="{BB962C8B-B14F-4D97-AF65-F5344CB8AC3E}">
        <p14:creationId xmlns:p14="http://schemas.microsoft.com/office/powerpoint/2010/main" val="29086128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1BA4A-91F8-49F8-B12B-939B9005DA52}"/>
              </a:ext>
            </a:extLst>
          </p:cNvPr>
          <p:cNvSpPr>
            <a:spLocks noGrp="1"/>
          </p:cNvSpPr>
          <p:nvPr>
            <p:ph type="title"/>
          </p:nvPr>
        </p:nvSpPr>
        <p:spPr>
          <a:xfrm>
            <a:off x="3274020" y="162403"/>
            <a:ext cx="2595959" cy="622194"/>
          </a:xfrm>
        </p:spPr>
        <p:txBody>
          <a:bodyPr>
            <a:normAutofit fontScale="90000"/>
          </a:bodyPr>
          <a:lstStyle/>
          <a:p>
            <a:pPr algn="ctr"/>
            <a:r>
              <a:rPr lang="en-GB" sz="2400" i="1" dirty="0">
                <a:solidFill>
                  <a:srgbClr val="FFC000"/>
                </a:solidFill>
              </a:rPr>
              <a:t>MEMORY Initialisation</a:t>
            </a:r>
            <a:endParaRPr lang="en-IN" sz="2400" i="1" dirty="0">
              <a:solidFill>
                <a:srgbClr val="FFC000"/>
              </a:solidFill>
            </a:endParaRPr>
          </a:p>
        </p:txBody>
      </p:sp>
      <p:pic>
        <p:nvPicPr>
          <p:cNvPr id="4" name="Picture 3">
            <a:extLst>
              <a:ext uri="{FF2B5EF4-FFF2-40B4-BE49-F238E27FC236}">
                <a16:creationId xmlns:a16="http://schemas.microsoft.com/office/drawing/2014/main" id="{216CF4C0-002C-794C-C9C5-C3126493F053}"/>
              </a:ext>
            </a:extLst>
          </p:cNvPr>
          <p:cNvPicPr>
            <a:picLocks noChangeAspect="1"/>
          </p:cNvPicPr>
          <p:nvPr/>
        </p:nvPicPr>
        <p:blipFill>
          <a:blip r:embed="rId2"/>
          <a:stretch>
            <a:fillRect/>
          </a:stretch>
        </p:blipFill>
        <p:spPr>
          <a:xfrm>
            <a:off x="1049078" y="946627"/>
            <a:ext cx="7591647" cy="3250246"/>
          </a:xfrm>
          <a:prstGeom prst="rect">
            <a:avLst/>
          </a:prstGeom>
        </p:spPr>
      </p:pic>
    </p:spTree>
    <p:extLst>
      <p:ext uri="{BB962C8B-B14F-4D97-AF65-F5344CB8AC3E}">
        <p14:creationId xmlns:p14="http://schemas.microsoft.com/office/powerpoint/2010/main" val="15592664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1BA4A-91F8-49F8-B12B-939B9005DA52}"/>
              </a:ext>
            </a:extLst>
          </p:cNvPr>
          <p:cNvSpPr>
            <a:spLocks noGrp="1"/>
          </p:cNvSpPr>
          <p:nvPr>
            <p:ph type="title"/>
          </p:nvPr>
        </p:nvSpPr>
        <p:spPr>
          <a:xfrm>
            <a:off x="2269435" y="162403"/>
            <a:ext cx="4605130" cy="622194"/>
          </a:xfrm>
        </p:spPr>
        <p:txBody>
          <a:bodyPr>
            <a:normAutofit/>
          </a:bodyPr>
          <a:lstStyle/>
          <a:p>
            <a:pPr algn="ctr"/>
            <a:r>
              <a:rPr lang="en-GB" sz="2400" i="1" dirty="0">
                <a:solidFill>
                  <a:srgbClr val="FFC000"/>
                </a:solidFill>
              </a:rPr>
              <a:t>STORING OPERANDS</a:t>
            </a:r>
            <a:endParaRPr lang="en-IN" sz="2400" i="1" dirty="0">
              <a:solidFill>
                <a:srgbClr val="FFC000"/>
              </a:solidFill>
            </a:endParaRPr>
          </a:p>
        </p:txBody>
      </p:sp>
      <p:pic>
        <p:nvPicPr>
          <p:cNvPr id="5" name="Picture 4">
            <a:extLst>
              <a:ext uri="{FF2B5EF4-FFF2-40B4-BE49-F238E27FC236}">
                <a16:creationId xmlns:a16="http://schemas.microsoft.com/office/drawing/2014/main" id="{0DF2C726-A146-BBAF-D509-53A0E2C953D6}"/>
              </a:ext>
            </a:extLst>
          </p:cNvPr>
          <p:cNvPicPr>
            <a:picLocks noChangeAspect="1"/>
          </p:cNvPicPr>
          <p:nvPr/>
        </p:nvPicPr>
        <p:blipFill>
          <a:blip r:embed="rId2"/>
          <a:stretch>
            <a:fillRect/>
          </a:stretch>
        </p:blipFill>
        <p:spPr>
          <a:xfrm>
            <a:off x="697823" y="957818"/>
            <a:ext cx="7874249" cy="3227864"/>
          </a:xfrm>
          <a:prstGeom prst="rect">
            <a:avLst/>
          </a:prstGeom>
        </p:spPr>
      </p:pic>
    </p:spTree>
    <p:extLst>
      <p:ext uri="{BB962C8B-B14F-4D97-AF65-F5344CB8AC3E}">
        <p14:creationId xmlns:p14="http://schemas.microsoft.com/office/powerpoint/2010/main" val="28701394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92F1C-A7F5-4C01-B25F-88588889A6B9}"/>
              </a:ext>
            </a:extLst>
          </p:cNvPr>
          <p:cNvSpPr>
            <a:spLocks noGrp="1"/>
          </p:cNvSpPr>
          <p:nvPr>
            <p:ph type="title"/>
          </p:nvPr>
        </p:nvSpPr>
        <p:spPr>
          <a:xfrm>
            <a:off x="1083411" y="0"/>
            <a:ext cx="7204166" cy="661851"/>
          </a:xfrm>
        </p:spPr>
        <p:txBody>
          <a:bodyPr>
            <a:normAutofit/>
          </a:bodyPr>
          <a:lstStyle/>
          <a:p>
            <a:pPr algn="ctr"/>
            <a:r>
              <a:rPr lang="en-GB" sz="2400" i="1" dirty="0">
                <a:solidFill>
                  <a:srgbClr val="FFC000"/>
                </a:solidFill>
              </a:rPr>
              <a:t>INTERFACING THE LCD WITH MCU</a:t>
            </a:r>
            <a:endParaRPr lang="en-IN" sz="2400" i="1" dirty="0">
              <a:solidFill>
                <a:srgbClr val="FFC000"/>
              </a:solidFill>
            </a:endParaRPr>
          </a:p>
        </p:txBody>
      </p:sp>
      <p:pic>
        <p:nvPicPr>
          <p:cNvPr id="5" name="Content Placeholder 4">
            <a:extLst>
              <a:ext uri="{FF2B5EF4-FFF2-40B4-BE49-F238E27FC236}">
                <a16:creationId xmlns:a16="http://schemas.microsoft.com/office/drawing/2014/main" id="{2B12767B-5706-4C87-8CAF-8243D366071F}"/>
              </a:ext>
            </a:extLst>
          </p:cNvPr>
          <p:cNvPicPr>
            <a:picLocks noGrp="1" noChangeAspect="1"/>
          </p:cNvPicPr>
          <p:nvPr>
            <p:ph idx="1"/>
          </p:nvPr>
        </p:nvPicPr>
        <p:blipFill>
          <a:blip r:embed="rId2"/>
          <a:stretch>
            <a:fillRect/>
          </a:stretch>
        </p:blipFill>
        <p:spPr>
          <a:xfrm>
            <a:off x="1250875" y="1458433"/>
            <a:ext cx="6633007" cy="3538870"/>
          </a:xfrm>
        </p:spPr>
      </p:pic>
      <p:pic>
        <p:nvPicPr>
          <p:cNvPr id="7" name="Picture 6">
            <a:extLst>
              <a:ext uri="{FF2B5EF4-FFF2-40B4-BE49-F238E27FC236}">
                <a16:creationId xmlns:a16="http://schemas.microsoft.com/office/drawing/2014/main" id="{33D653CC-17AD-47A3-8C2A-776AFC16C0E9}"/>
              </a:ext>
            </a:extLst>
          </p:cNvPr>
          <p:cNvPicPr>
            <a:picLocks noChangeAspect="1"/>
          </p:cNvPicPr>
          <p:nvPr/>
        </p:nvPicPr>
        <p:blipFill>
          <a:blip r:embed="rId3"/>
          <a:stretch>
            <a:fillRect/>
          </a:stretch>
        </p:blipFill>
        <p:spPr>
          <a:xfrm>
            <a:off x="1292597" y="610153"/>
            <a:ext cx="6558802" cy="786563"/>
          </a:xfrm>
          <a:prstGeom prst="rect">
            <a:avLst/>
          </a:prstGeom>
        </p:spPr>
      </p:pic>
    </p:spTree>
    <p:extLst>
      <p:ext uri="{BB962C8B-B14F-4D97-AF65-F5344CB8AC3E}">
        <p14:creationId xmlns:p14="http://schemas.microsoft.com/office/powerpoint/2010/main" val="23637503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00F6A-146E-4CC4-8257-A14CE31F09F5}"/>
              </a:ext>
            </a:extLst>
          </p:cNvPr>
          <p:cNvSpPr>
            <a:spLocks noGrp="1"/>
          </p:cNvSpPr>
          <p:nvPr>
            <p:ph type="title"/>
          </p:nvPr>
        </p:nvSpPr>
        <p:spPr>
          <a:xfrm>
            <a:off x="1667389" y="60518"/>
            <a:ext cx="5991251" cy="697938"/>
          </a:xfrm>
        </p:spPr>
        <p:txBody>
          <a:bodyPr>
            <a:noAutofit/>
          </a:bodyPr>
          <a:lstStyle/>
          <a:p>
            <a:pPr algn="ctr"/>
            <a:r>
              <a:rPr lang="en-GB" sz="2400" i="1" dirty="0">
                <a:solidFill>
                  <a:srgbClr val="FFC000"/>
                </a:solidFill>
              </a:rPr>
              <a:t>SUBROUTINE FOR TURNING DISPLAY ON/OFF,</a:t>
            </a:r>
            <a:br>
              <a:rPr lang="en-GB" sz="2400" i="1" dirty="0">
                <a:solidFill>
                  <a:srgbClr val="FFC000"/>
                </a:solidFill>
              </a:rPr>
            </a:br>
            <a:r>
              <a:rPr lang="en-GB" sz="2400" i="1" dirty="0">
                <a:solidFill>
                  <a:srgbClr val="FFC000"/>
                </a:solidFill>
              </a:rPr>
              <a:t>CURSOR BLINKING</a:t>
            </a:r>
            <a:endParaRPr lang="en-IN" sz="2400" i="1" dirty="0">
              <a:solidFill>
                <a:srgbClr val="FFC000"/>
              </a:solidFill>
            </a:endParaRPr>
          </a:p>
        </p:txBody>
      </p:sp>
      <p:pic>
        <p:nvPicPr>
          <p:cNvPr id="5" name="Picture 4">
            <a:extLst>
              <a:ext uri="{FF2B5EF4-FFF2-40B4-BE49-F238E27FC236}">
                <a16:creationId xmlns:a16="http://schemas.microsoft.com/office/drawing/2014/main" id="{7286381F-5B8D-48FE-8036-ED9A9468CD4C}"/>
              </a:ext>
            </a:extLst>
          </p:cNvPr>
          <p:cNvPicPr>
            <a:picLocks noChangeAspect="1"/>
          </p:cNvPicPr>
          <p:nvPr/>
        </p:nvPicPr>
        <p:blipFill>
          <a:blip r:embed="rId2"/>
          <a:stretch>
            <a:fillRect/>
          </a:stretch>
        </p:blipFill>
        <p:spPr>
          <a:xfrm>
            <a:off x="948264" y="1592104"/>
            <a:ext cx="7429500" cy="3331786"/>
          </a:xfrm>
          <a:prstGeom prst="rect">
            <a:avLst/>
          </a:prstGeom>
        </p:spPr>
      </p:pic>
      <p:pic>
        <p:nvPicPr>
          <p:cNvPr id="7" name="Picture 6">
            <a:extLst>
              <a:ext uri="{FF2B5EF4-FFF2-40B4-BE49-F238E27FC236}">
                <a16:creationId xmlns:a16="http://schemas.microsoft.com/office/drawing/2014/main" id="{FC70C99F-9E66-4735-8B52-E484375378B6}"/>
              </a:ext>
            </a:extLst>
          </p:cNvPr>
          <p:cNvPicPr>
            <a:picLocks noChangeAspect="1"/>
          </p:cNvPicPr>
          <p:nvPr/>
        </p:nvPicPr>
        <p:blipFill rotWithShape="1">
          <a:blip r:embed="rId3"/>
          <a:srcRect l="1890" r="-1890"/>
          <a:stretch/>
        </p:blipFill>
        <p:spPr>
          <a:xfrm>
            <a:off x="1199533" y="758456"/>
            <a:ext cx="6744933" cy="798426"/>
          </a:xfrm>
          <a:prstGeom prst="rect">
            <a:avLst/>
          </a:prstGeom>
        </p:spPr>
      </p:pic>
    </p:spTree>
    <p:extLst>
      <p:ext uri="{BB962C8B-B14F-4D97-AF65-F5344CB8AC3E}">
        <p14:creationId xmlns:p14="http://schemas.microsoft.com/office/powerpoint/2010/main" val="2845669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1"/>
        <p:cNvGrpSpPr/>
        <p:nvPr/>
      </p:nvGrpSpPr>
      <p:grpSpPr>
        <a:xfrm>
          <a:off x="0" y="0"/>
          <a:ext cx="0" cy="0"/>
          <a:chOff x="0" y="0"/>
          <a:chExt cx="0" cy="0"/>
        </a:xfrm>
      </p:grpSpPr>
      <p:sp>
        <p:nvSpPr>
          <p:cNvPr id="142" name="Google Shape;142;p14"/>
          <p:cNvSpPr txBox="1">
            <a:spLocks noGrp="1"/>
          </p:cNvSpPr>
          <p:nvPr>
            <p:ph type="ctrTitle"/>
          </p:nvPr>
        </p:nvSpPr>
        <p:spPr>
          <a:xfrm>
            <a:off x="2776275" y="206433"/>
            <a:ext cx="2645254" cy="6555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2700" b="1" i="1" u="sng" dirty="0">
                <a:solidFill>
                  <a:srgbClr val="00B050"/>
                </a:solidFill>
              </a:rPr>
              <a:t>PRESENTED BY :-</a:t>
            </a:r>
            <a:endParaRPr sz="2700" b="1" i="1" u="sng" dirty="0">
              <a:solidFill>
                <a:srgbClr val="00B050"/>
              </a:solidFill>
            </a:endParaRPr>
          </a:p>
        </p:txBody>
      </p:sp>
      <p:sp>
        <p:nvSpPr>
          <p:cNvPr id="143" name="Google Shape;143;p14"/>
          <p:cNvSpPr txBox="1">
            <a:spLocks noGrp="1"/>
          </p:cNvSpPr>
          <p:nvPr>
            <p:ph type="subTitle" idx="1"/>
          </p:nvPr>
        </p:nvSpPr>
        <p:spPr>
          <a:xfrm>
            <a:off x="1818308" y="746613"/>
            <a:ext cx="6053400" cy="21945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Clr>
                <a:schemeClr val="dk1"/>
              </a:buClr>
              <a:buSzPts val="2000"/>
              <a:buFont typeface="Impact"/>
              <a:buAutoNum type="arabicPeriod"/>
            </a:pPr>
            <a:r>
              <a:rPr lang="en-GB" sz="2000" dirty="0">
                <a:solidFill>
                  <a:srgbClr val="630522"/>
                </a:solidFill>
                <a:latin typeface="Impact"/>
                <a:ea typeface="Impact"/>
                <a:cs typeface="Impact"/>
                <a:sym typeface="Impact"/>
              </a:rPr>
              <a:t>SHOUVIK GHOSH              #34900318031</a:t>
            </a:r>
            <a:endParaRPr sz="2000" dirty="0">
              <a:solidFill>
                <a:srgbClr val="630522"/>
              </a:solidFill>
              <a:latin typeface="Impact"/>
              <a:ea typeface="Impact"/>
              <a:cs typeface="Impact"/>
              <a:sym typeface="Impact"/>
            </a:endParaRPr>
          </a:p>
          <a:p>
            <a:pPr marL="457200" lvl="0" indent="-355600" algn="l" rtl="0">
              <a:spcBef>
                <a:spcPts val="0"/>
              </a:spcBef>
              <a:spcAft>
                <a:spcPts val="0"/>
              </a:spcAft>
              <a:buClr>
                <a:schemeClr val="dk1"/>
              </a:buClr>
              <a:buSzPts val="2000"/>
              <a:buFont typeface="Impact"/>
              <a:buAutoNum type="arabicPeriod"/>
            </a:pPr>
            <a:r>
              <a:rPr lang="en-GB" sz="2000" dirty="0">
                <a:solidFill>
                  <a:srgbClr val="630522"/>
                </a:solidFill>
                <a:latin typeface="Impact"/>
                <a:ea typeface="Impact"/>
                <a:cs typeface="Impact"/>
                <a:sym typeface="Impact"/>
              </a:rPr>
              <a:t>SHIRSHENDU DAS            #34900318033</a:t>
            </a:r>
            <a:endParaRPr sz="2000" dirty="0">
              <a:solidFill>
                <a:srgbClr val="630522"/>
              </a:solidFill>
              <a:latin typeface="Impact"/>
              <a:ea typeface="Impact"/>
              <a:cs typeface="Impact"/>
              <a:sym typeface="Impact"/>
            </a:endParaRPr>
          </a:p>
          <a:p>
            <a:pPr marL="457200" lvl="0" indent="-355600" algn="l" rtl="0">
              <a:spcBef>
                <a:spcPts val="0"/>
              </a:spcBef>
              <a:spcAft>
                <a:spcPts val="0"/>
              </a:spcAft>
              <a:buClr>
                <a:schemeClr val="dk1"/>
              </a:buClr>
              <a:buSzPts val="2000"/>
              <a:buFont typeface="Impact"/>
              <a:buAutoNum type="arabicPeriod"/>
            </a:pPr>
            <a:r>
              <a:rPr lang="en-GB" sz="2000" dirty="0">
                <a:solidFill>
                  <a:srgbClr val="630522"/>
                </a:solidFill>
                <a:latin typeface="Impact"/>
                <a:ea typeface="Impact"/>
                <a:cs typeface="Impact"/>
                <a:sym typeface="Impact"/>
              </a:rPr>
              <a:t>SAYANDEEP MAHATA       #34900318038</a:t>
            </a:r>
            <a:endParaRPr sz="2000" dirty="0">
              <a:solidFill>
                <a:srgbClr val="630522"/>
              </a:solidFill>
              <a:latin typeface="Impact"/>
              <a:ea typeface="Impact"/>
              <a:cs typeface="Impact"/>
              <a:sym typeface="Impact"/>
            </a:endParaRPr>
          </a:p>
          <a:p>
            <a:pPr marL="457200" lvl="0" indent="-355600" algn="l" rtl="0">
              <a:spcBef>
                <a:spcPts val="0"/>
              </a:spcBef>
              <a:spcAft>
                <a:spcPts val="0"/>
              </a:spcAft>
              <a:buClr>
                <a:schemeClr val="dk1"/>
              </a:buClr>
              <a:buSzPts val="2000"/>
              <a:buFont typeface="Impact"/>
              <a:buAutoNum type="arabicPeriod"/>
            </a:pPr>
            <a:r>
              <a:rPr lang="en-GB" sz="2000" dirty="0">
                <a:solidFill>
                  <a:srgbClr val="630522"/>
                </a:solidFill>
                <a:latin typeface="Impact"/>
                <a:ea typeface="Impact"/>
                <a:cs typeface="Impact"/>
                <a:sym typeface="Impact"/>
              </a:rPr>
              <a:t>DIBENDU MONDAL           #34900318063</a:t>
            </a:r>
            <a:endParaRPr sz="2000" dirty="0">
              <a:solidFill>
                <a:srgbClr val="630522"/>
              </a:solidFill>
              <a:latin typeface="Impact"/>
              <a:ea typeface="Impact"/>
              <a:cs typeface="Impact"/>
              <a:sym typeface="Impact"/>
            </a:endParaRPr>
          </a:p>
          <a:p>
            <a:pPr marL="457200" lvl="0" indent="-355600" algn="l" rtl="0">
              <a:spcBef>
                <a:spcPts val="0"/>
              </a:spcBef>
              <a:spcAft>
                <a:spcPts val="0"/>
              </a:spcAft>
              <a:buClr>
                <a:schemeClr val="dk1"/>
              </a:buClr>
              <a:buSzPts val="2000"/>
              <a:buFont typeface="Impact"/>
              <a:buAutoNum type="arabicPeriod"/>
            </a:pPr>
            <a:r>
              <a:rPr lang="en-GB" sz="2000" dirty="0">
                <a:solidFill>
                  <a:srgbClr val="630522"/>
                </a:solidFill>
                <a:latin typeface="Impact"/>
                <a:ea typeface="Impact"/>
                <a:cs typeface="Impact"/>
                <a:sym typeface="Impact"/>
              </a:rPr>
              <a:t>AYUSH PODDAR                #34900318068</a:t>
            </a:r>
            <a:endParaRPr sz="2000" dirty="0">
              <a:solidFill>
                <a:srgbClr val="630522"/>
              </a:solidFill>
              <a:latin typeface="Impact"/>
              <a:ea typeface="Impact"/>
              <a:cs typeface="Impact"/>
              <a:sym typeface="Impact"/>
            </a:endParaRPr>
          </a:p>
        </p:txBody>
      </p:sp>
      <p:sp>
        <p:nvSpPr>
          <p:cNvPr id="144" name="Google Shape;144;p14"/>
          <p:cNvSpPr txBox="1"/>
          <p:nvPr/>
        </p:nvSpPr>
        <p:spPr>
          <a:xfrm>
            <a:off x="587700" y="4329300"/>
            <a:ext cx="79686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rgbClr val="000000"/>
              </a:buClr>
              <a:buSzPts val="1100"/>
              <a:buFont typeface="Arial"/>
              <a:buNone/>
            </a:pPr>
            <a:r>
              <a:rPr lang="en-GB" sz="1300" i="1" dirty="0">
                <a:solidFill>
                  <a:schemeClr val="dk1"/>
                </a:solidFill>
                <a:latin typeface="Montserrat"/>
                <a:ea typeface="Montserrat"/>
                <a:cs typeface="Montserrat"/>
                <a:sym typeface="Montserrat"/>
              </a:rPr>
              <a:t>Department of Electronics &amp; Communication, Cooch Behar Government Engineering College</a:t>
            </a:r>
            <a:r>
              <a:rPr lang="en-GB" sz="1800" dirty="0">
                <a:solidFill>
                  <a:schemeClr val="dk1"/>
                </a:solidFill>
              </a:rPr>
              <a:t> </a:t>
            </a:r>
            <a:endParaRPr sz="1800" dirty="0">
              <a:solidFill>
                <a:schemeClr val="dk1"/>
              </a:solidFill>
            </a:endParaRPr>
          </a:p>
        </p:txBody>
      </p:sp>
      <p:pic>
        <p:nvPicPr>
          <p:cNvPr id="145" name="Google Shape;145;p14"/>
          <p:cNvPicPr preferRelativeResize="0"/>
          <p:nvPr/>
        </p:nvPicPr>
        <p:blipFill>
          <a:blip r:embed="rId3">
            <a:alphaModFix/>
          </a:blip>
          <a:stretch>
            <a:fillRect/>
          </a:stretch>
        </p:blipFill>
        <p:spPr>
          <a:xfrm>
            <a:off x="3722471" y="2826357"/>
            <a:ext cx="1699058" cy="16177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DD154-2317-48D9-B17E-8A7E610D3EF8}"/>
              </a:ext>
            </a:extLst>
          </p:cNvPr>
          <p:cNvSpPr>
            <a:spLocks noGrp="1"/>
          </p:cNvSpPr>
          <p:nvPr>
            <p:ph type="title"/>
          </p:nvPr>
        </p:nvSpPr>
        <p:spPr>
          <a:xfrm>
            <a:off x="1377657" y="55311"/>
            <a:ext cx="6388681" cy="581140"/>
          </a:xfrm>
        </p:spPr>
        <p:txBody>
          <a:bodyPr>
            <a:noAutofit/>
          </a:bodyPr>
          <a:lstStyle/>
          <a:p>
            <a:r>
              <a:rPr lang="en-GB" sz="2400" i="1" dirty="0">
                <a:solidFill>
                  <a:srgbClr val="FFC000"/>
                </a:solidFill>
              </a:rPr>
              <a:t>INCREMENT OF DDRAM AND SHIFTS THE CURSOR</a:t>
            </a:r>
            <a:endParaRPr lang="en-IN" sz="2400" i="1" dirty="0">
              <a:solidFill>
                <a:srgbClr val="FFC000"/>
              </a:solidFill>
            </a:endParaRPr>
          </a:p>
        </p:txBody>
      </p:sp>
      <p:pic>
        <p:nvPicPr>
          <p:cNvPr id="7" name="Picture 6">
            <a:extLst>
              <a:ext uri="{FF2B5EF4-FFF2-40B4-BE49-F238E27FC236}">
                <a16:creationId xmlns:a16="http://schemas.microsoft.com/office/drawing/2014/main" id="{D95C9478-5889-4B8B-B844-F3D1BFD82BE1}"/>
              </a:ext>
            </a:extLst>
          </p:cNvPr>
          <p:cNvPicPr>
            <a:picLocks noChangeAspect="1"/>
          </p:cNvPicPr>
          <p:nvPr/>
        </p:nvPicPr>
        <p:blipFill>
          <a:blip r:embed="rId2"/>
          <a:stretch>
            <a:fillRect/>
          </a:stretch>
        </p:blipFill>
        <p:spPr>
          <a:xfrm>
            <a:off x="957941" y="1562958"/>
            <a:ext cx="7228114" cy="3379329"/>
          </a:xfrm>
          <a:prstGeom prst="rect">
            <a:avLst/>
          </a:prstGeom>
        </p:spPr>
      </p:pic>
      <p:pic>
        <p:nvPicPr>
          <p:cNvPr id="9" name="Picture 8">
            <a:extLst>
              <a:ext uri="{FF2B5EF4-FFF2-40B4-BE49-F238E27FC236}">
                <a16:creationId xmlns:a16="http://schemas.microsoft.com/office/drawing/2014/main" id="{082AFA16-EEDF-41B7-8775-7D0FB5577D49}"/>
              </a:ext>
            </a:extLst>
          </p:cNvPr>
          <p:cNvPicPr>
            <a:picLocks noChangeAspect="1"/>
          </p:cNvPicPr>
          <p:nvPr/>
        </p:nvPicPr>
        <p:blipFill>
          <a:blip r:embed="rId3"/>
          <a:stretch>
            <a:fillRect/>
          </a:stretch>
        </p:blipFill>
        <p:spPr>
          <a:xfrm>
            <a:off x="1229489" y="636451"/>
            <a:ext cx="6685019" cy="806803"/>
          </a:xfrm>
          <a:prstGeom prst="rect">
            <a:avLst/>
          </a:prstGeom>
        </p:spPr>
      </p:pic>
    </p:spTree>
    <p:extLst>
      <p:ext uri="{BB962C8B-B14F-4D97-AF65-F5344CB8AC3E}">
        <p14:creationId xmlns:p14="http://schemas.microsoft.com/office/powerpoint/2010/main" val="33933281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90386-057F-4515-89E9-370BC5BA9C08}"/>
              </a:ext>
            </a:extLst>
          </p:cNvPr>
          <p:cNvSpPr>
            <a:spLocks noGrp="1"/>
          </p:cNvSpPr>
          <p:nvPr>
            <p:ph type="title"/>
          </p:nvPr>
        </p:nvSpPr>
        <p:spPr>
          <a:xfrm>
            <a:off x="1736720" y="60245"/>
            <a:ext cx="5670550" cy="532134"/>
          </a:xfrm>
        </p:spPr>
        <p:txBody>
          <a:bodyPr>
            <a:normAutofit fontScale="90000"/>
          </a:bodyPr>
          <a:lstStyle/>
          <a:p>
            <a:pPr algn="ctr"/>
            <a:r>
              <a:rPr lang="en-GB" i="1" dirty="0">
                <a:solidFill>
                  <a:srgbClr val="FFC000"/>
                </a:solidFill>
              </a:rPr>
              <a:t>DISPLAYING THE KEY THAT WAS PRESSED</a:t>
            </a:r>
            <a:endParaRPr lang="en-IN" i="1" dirty="0">
              <a:solidFill>
                <a:srgbClr val="FFC000"/>
              </a:solidFill>
            </a:endParaRPr>
          </a:p>
        </p:txBody>
      </p:sp>
      <p:pic>
        <p:nvPicPr>
          <p:cNvPr id="11" name="Picture 10">
            <a:extLst>
              <a:ext uri="{FF2B5EF4-FFF2-40B4-BE49-F238E27FC236}">
                <a16:creationId xmlns:a16="http://schemas.microsoft.com/office/drawing/2014/main" id="{D1A2EEC1-3708-4B79-90DC-ACED1CC75DB1}"/>
              </a:ext>
            </a:extLst>
          </p:cNvPr>
          <p:cNvPicPr>
            <a:picLocks noChangeAspect="1"/>
          </p:cNvPicPr>
          <p:nvPr/>
        </p:nvPicPr>
        <p:blipFill>
          <a:blip r:embed="rId2"/>
          <a:stretch>
            <a:fillRect/>
          </a:stretch>
        </p:blipFill>
        <p:spPr>
          <a:xfrm>
            <a:off x="2327165" y="575305"/>
            <a:ext cx="4489661" cy="652624"/>
          </a:xfrm>
          <a:prstGeom prst="rect">
            <a:avLst/>
          </a:prstGeom>
        </p:spPr>
      </p:pic>
      <p:pic>
        <p:nvPicPr>
          <p:cNvPr id="13" name="Picture 12">
            <a:extLst>
              <a:ext uri="{FF2B5EF4-FFF2-40B4-BE49-F238E27FC236}">
                <a16:creationId xmlns:a16="http://schemas.microsoft.com/office/drawing/2014/main" id="{2C597A1A-880C-4C1F-97C3-497A5C06A324}"/>
              </a:ext>
            </a:extLst>
          </p:cNvPr>
          <p:cNvPicPr>
            <a:picLocks noChangeAspect="1"/>
          </p:cNvPicPr>
          <p:nvPr/>
        </p:nvPicPr>
        <p:blipFill>
          <a:blip r:embed="rId3"/>
          <a:stretch>
            <a:fillRect/>
          </a:stretch>
        </p:blipFill>
        <p:spPr>
          <a:xfrm>
            <a:off x="1050184" y="1227929"/>
            <a:ext cx="7043622" cy="3855326"/>
          </a:xfrm>
          <a:prstGeom prst="rect">
            <a:avLst/>
          </a:prstGeom>
        </p:spPr>
      </p:pic>
    </p:spTree>
    <p:extLst>
      <p:ext uri="{BB962C8B-B14F-4D97-AF65-F5344CB8AC3E}">
        <p14:creationId xmlns:p14="http://schemas.microsoft.com/office/powerpoint/2010/main" val="40037867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EAF3B-7750-457F-BAA1-44ED5E21739F}"/>
              </a:ext>
            </a:extLst>
          </p:cNvPr>
          <p:cNvSpPr>
            <a:spLocks noGrp="1"/>
          </p:cNvSpPr>
          <p:nvPr>
            <p:ph type="title"/>
          </p:nvPr>
        </p:nvSpPr>
        <p:spPr>
          <a:xfrm>
            <a:off x="2034673" y="559777"/>
            <a:ext cx="5072263" cy="585979"/>
          </a:xfrm>
        </p:spPr>
        <p:txBody>
          <a:bodyPr>
            <a:noAutofit/>
          </a:bodyPr>
          <a:lstStyle/>
          <a:p>
            <a:pPr algn="ctr"/>
            <a:r>
              <a:rPr lang="en-GB" sz="2800" i="1" dirty="0">
                <a:solidFill>
                  <a:srgbClr val="FFC000"/>
                </a:solidFill>
              </a:rPr>
              <a:t>PULSE AND DELAY SUBROUTINES</a:t>
            </a:r>
            <a:endParaRPr lang="en-IN" sz="2800" i="1" dirty="0">
              <a:solidFill>
                <a:srgbClr val="FFC000"/>
              </a:solidFill>
            </a:endParaRPr>
          </a:p>
        </p:txBody>
      </p:sp>
      <p:pic>
        <p:nvPicPr>
          <p:cNvPr id="5" name="Content Placeholder 4">
            <a:extLst>
              <a:ext uri="{FF2B5EF4-FFF2-40B4-BE49-F238E27FC236}">
                <a16:creationId xmlns:a16="http://schemas.microsoft.com/office/drawing/2014/main" id="{B1EEB52B-FD33-477C-AD1E-815D50CA25B7}"/>
              </a:ext>
            </a:extLst>
          </p:cNvPr>
          <p:cNvPicPr>
            <a:picLocks noGrp="1" noChangeAspect="1"/>
          </p:cNvPicPr>
          <p:nvPr>
            <p:ph idx="1"/>
          </p:nvPr>
        </p:nvPicPr>
        <p:blipFill>
          <a:blip r:embed="rId2"/>
          <a:stretch>
            <a:fillRect/>
          </a:stretch>
        </p:blipFill>
        <p:spPr>
          <a:xfrm>
            <a:off x="626397" y="1580990"/>
            <a:ext cx="7888817" cy="2135877"/>
          </a:xfrm>
        </p:spPr>
      </p:pic>
    </p:spTree>
    <p:extLst>
      <p:ext uri="{BB962C8B-B14F-4D97-AF65-F5344CB8AC3E}">
        <p14:creationId xmlns:p14="http://schemas.microsoft.com/office/powerpoint/2010/main" val="4951791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9C69C-4F59-41FB-96D3-1F941F852C14}"/>
              </a:ext>
            </a:extLst>
          </p:cNvPr>
          <p:cNvSpPr>
            <a:spLocks noGrp="1"/>
          </p:cNvSpPr>
          <p:nvPr>
            <p:ph type="title"/>
          </p:nvPr>
        </p:nvSpPr>
        <p:spPr>
          <a:xfrm>
            <a:off x="1819601" y="42333"/>
            <a:ext cx="5502409" cy="684812"/>
          </a:xfrm>
        </p:spPr>
        <p:txBody>
          <a:bodyPr>
            <a:noAutofit/>
          </a:bodyPr>
          <a:lstStyle/>
          <a:p>
            <a:pPr algn="ctr"/>
            <a:r>
              <a:rPr lang="en-GB" sz="2400" i="1" dirty="0">
                <a:solidFill>
                  <a:srgbClr val="FFC000"/>
                </a:solidFill>
              </a:rPr>
              <a:t>INTERFACING OF KEYPAD WITH MCU</a:t>
            </a:r>
            <a:br>
              <a:rPr lang="en-GB" sz="2400" i="1" dirty="0">
                <a:solidFill>
                  <a:srgbClr val="FFC000"/>
                </a:solidFill>
              </a:rPr>
            </a:br>
            <a:r>
              <a:rPr lang="en-GB" sz="2400" i="1" dirty="0">
                <a:solidFill>
                  <a:srgbClr val="FFC000"/>
                </a:solidFill>
              </a:rPr>
              <a:t>- SCANNING ROWS</a:t>
            </a:r>
            <a:endParaRPr lang="en-IN" sz="2400" i="1" dirty="0">
              <a:solidFill>
                <a:srgbClr val="FFC000"/>
              </a:solidFill>
            </a:endParaRPr>
          </a:p>
        </p:txBody>
      </p:sp>
      <p:pic>
        <p:nvPicPr>
          <p:cNvPr id="5" name="Content Placeholder 4">
            <a:extLst>
              <a:ext uri="{FF2B5EF4-FFF2-40B4-BE49-F238E27FC236}">
                <a16:creationId xmlns:a16="http://schemas.microsoft.com/office/drawing/2014/main" id="{9D870E9F-E371-48EA-9A09-CF31B0B74C53}"/>
              </a:ext>
            </a:extLst>
          </p:cNvPr>
          <p:cNvPicPr>
            <a:picLocks noGrp="1" noChangeAspect="1"/>
          </p:cNvPicPr>
          <p:nvPr>
            <p:ph idx="1"/>
          </p:nvPr>
        </p:nvPicPr>
        <p:blipFill>
          <a:blip r:embed="rId2"/>
          <a:stretch>
            <a:fillRect/>
          </a:stretch>
        </p:blipFill>
        <p:spPr>
          <a:xfrm>
            <a:off x="1361757" y="866846"/>
            <a:ext cx="6418095" cy="4234321"/>
          </a:xfrm>
        </p:spPr>
      </p:pic>
    </p:spTree>
    <p:extLst>
      <p:ext uri="{BB962C8B-B14F-4D97-AF65-F5344CB8AC3E}">
        <p14:creationId xmlns:p14="http://schemas.microsoft.com/office/powerpoint/2010/main" val="9919047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A21C2-4733-4735-9F40-8B40AEC22B6D}"/>
              </a:ext>
            </a:extLst>
          </p:cNvPr>
          <p:cNvSpPr>
            <a:spLocks noGrp="1"/>
          </p:cNvSpPr>
          <p:nvPr>
            <p:ph type="title"/>
          </p:nvPr>
        </p:nvSpPr>
        <p:spPr>
          <a:xfrm>
            <a:off x="2699014" y="0"/>
            <a:ext cx="3745971" cy="810816"/>
          </a:xfrm>
        </p:spPr>
        <p:txBody>
          <a:bodyPr>
            <a:normAutofit/>
          </a:bodyPr>
          <a:lstStyle/>
          <a:p>
            <a:pPr algn="ctr"/>
            <a:r>
              <a:rPr lang="en-GB" sz="2800" i="1" dirty="0">
                <a:solidFill>
                  <a:srgbClr val="FFC000"/>
                </a:solidFill>
              </a:rPr>
              <a:t>SCANNING COLUMN</a:t>
            </a:r>
            <a:endParaRPr lang="en-IN" sz="2800" i="1" dirty="0">
              <a:solidFill>
                <a:srgbClr val="FFC000"/>
              </a:solidFill>
            </a:endParaRPr>
          </a:p>
        </p:txBody>
      </p:sp>
      <p:pic>
        <p:nvPicPr>
          <p:cNvPr id="7" name="Content Placeholder 6">
            <a:extLst>
              <a:ext uri="{FF2B5EF4-FFF2-40B4-BE49-F238E27FC236}">
                <a16:creationId xmlns:a16="http://schemas.microsoft.com/office/drawing/2014/main" id="{5075DFB0-49A6-AF39-770F-2D0B0B804FB7}"/>
              </a:ext>
            </a:extLst>
          </p:cNvPr>
          <p:cNvPicPr>
            <a:picLocks noGrp="1" noChangeAspect="1"/>
          </p:cNvPicPr>
          <p:nvPr>
            <p:ph idx="1"/>
          </p:nvPr>
        </p:nvPicPr>
        <p:blipFill>
          <a:blip r:embed="rId2"/>
          <a:stretch>
            <a:fillRect/>
          </a:stretch>
        </p:blipFill>
        <p:spPr>
          <a:xfrm>
            <a:off x="1265119" y="710069"/>
            <a:ext cx="6613760" cy="4134679"/>
          </a:xfrm>
        </p:spPr>
      </p:pic>
    </p:spTree>
    <p:extLst>
      <p:ext uri="{BB962C8B-B14F-4D97-AF65-F5344CB8AC3E}">
        <p14:creationId xmlns:p14="http://schemas.microsoft.com/office/powerpoint/2010/main" val="15283876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4CCF23B0-D216-0102-9816-28C5425A94A3}"/>
              </a:ext>
            </a:extLst>
          </p:cNvPr>
          <p:cNvPicPr>
            <a:picLocks noGrp="1" noChangeAspect="1"/>
          </p:cNvPicPr>
          <p:nvPr>
            <p:ph idx="1"/>
          </p:nvPr>
        </p:nvPicPr>
        <p:blipFill>
          <a:blip r:embed="rId2"/>
          <a:stretch>
            <a:fillRect/>
          </a:stretch>
        </p:blipFill>
        <p:spPr>
          <a:xfrm>
            <a:off x="912343" y="448089"/>
            <a:ext cx="7714206" cy="4247322"/>
          </a:xfrm>
        </p:spPr>
      </p:pic>
    </p:spTree>
    <p:extLst>
      <p:ext uri="{BB962C8B-B14F-4D97-AF65-F5344CB8AC3E}">
        <p14:creationId xmlns:p14="http://schemas.microsoft.com/office/powerpoint/2010/main" val="29291849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F458798-8085-1EBC-F9A2-980D61050841}"/>
              </a:ext>
            </a:extLst>
          </p:cNvPr>
          <p:cNvPicPr>
            <a:picLocks noGrp="1" noChangeAspect="1"/>
          </p:cNvPicPr>
          <p:nvPr>
            <p:ph idx="1"/>
          </p:nvPr>
        </p:nvPicPr>
        <p:blipFill>
          <a:blip r:embed="rId2"/>
          <a:stretch>
            <a:fillRect/>
          </a:stretch>
        </p:blipFill>
        <p:spPr>
          <a:xfrm>
            <a:off x="946143" y="233447"/>
            <a:ext cx="7623698" cy="4676606"/>
          </a:xfrm>
        </p:spPr>
      </p:pic>
    </p:spTree>
    <p:extLst>
      <p:ext uri="{BB962C8B-B14F-4D97-AF65-F5344CB8AC3E}">
        <p14:creationId xmlns:p14="http://schemas.microsoft.com/office/powerpoint/2010/main" val="22694318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2952767D-32BF-B46A-7BC8-924529F3FA7D}"/>
              </a:ext>
            </a:extLst>
          </p:cNvPr>
          <p:cNvPicPr>
            <a:picLocks noGrp="1" noChangeAspect="1"/>
          </p:cNvPicPr>
          <p:nvPr>
            <p:ph idx="1"/>
          </p:nvPr>
        </p:nvPicPr>
        <p:blipFill>
          <a:blip r:embed="rId2"/>
          <a:stretch>
            <a:fillRect/>
          </a:stretch>
        </p:blipFill>
        <p:spPr>
          <a:xfrm>
            <a:off x="892209" y="262559"/>
            <a:ext cx="7847753" cy="4618381"/>
          </a:xfrm>
        </p:spPr>
      </p:pic>
    </p:spTree>
    <p:extLst>
      <p:ext uri="{BB962C8B-B14F-4D97-AF65-F5344CB8AC3E}">
        <p14:creationId xmlns:p14="http://schemas.microsoft.com/office/powerpoint/2010/main" val="31665247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1018958-707C-889F-033B-2CE77F2C365A}"/>
              </a:ext>
            </a:extLst>
          </p:cNvPr>
          <p:cNvPicPr>
            <a:picLocks noGrp="1" noChangeAspect="1"/>
          </p:cNvPicPr>
          <p:nvPr>
            <p:ph idx="1"/>
          </p:nvPr>
        </p:nvPicPr>
        <p:blipFill>
          <a:blip r:embed="rId2"/>
          <a:stretch>
            <a:fillRect/>
          </a:stretch>
        </p:blipFill>
        <p:spPr>
          <a:xfrm>
            <a:off x="1060174" y="443948"/>
            <a:ext cx="6983895" cy="4412973"/>
          </a:xfrm>
        </p:spPr>
      </p:pic>
    </p:spTree>
    <p:extLst>
      <p:ext uri="{BB962C8B-B14F-4D97-AF65-F5344CB8AC3E}">
        <p14:creationId xmlns:p14="http://schemas.microsoft.com/office/powerpoint/2010/main" val="36739324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4A9FB63-A8CA-0EE4-1FD9-5174C1EA2D85}"/>
              </a:ext>
            </a:extLst>
          </p:cNvPr>
          <p:cNvPicPr>
            <a:picLocks noGrp="1" noChangeAspect="1"/>
          </p:cNvPicPr>
          <p:nvPr>
            <p:ph idx="1"/>
          </p:nvPr>
        </p:nvPicPr>
        <p:blipFill>
          <a:blip r:embed="rId2"/>
          <a:stretch>
            <a:fillRect/>
          </a:stretch>
        </p:blipFill>
        <p:spPr>
          <a:xfrm>
            <a:off x="915940" y="484166"/>
            <a:ext cx="7653901" cy="4326835"/>
          </a:xfrm>
        </p:spPr>
      </p:pic>
    </p:spTree>
    <p:extLst>
      <p:ext uri="{BB962C8B-B14F-4D97-AF65-F5344CB8AC3E}">
        <p14:creationId xmlns:p14="http://schemas.microsoft.com/office/powerpoint/2010/main" val="1104996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9"/>
        <p:cNvGrpSpPr/>
        <p:nvPr/>
      </p:nvGrpSpPr>
      <p:grpSpPr>
        <a:xfrm>
          <a:off x="0" y="0"/>
          <a:ext cx="0" cy="0"/>
          <a:chOff x="0" y="0"/>
          <a:chExt cx="0" cy="0"/>
        </a:xfrm>
      </p:grpSpPr>
      <p:sp>
        <p:nvSpPr>
          <p:cNvPr id="150" name="Google Shape;150;p15"/>
          <p:cNvSpPr txBox="1">
            <a:spLocks noGrp="1"/>
          </p:cNvSpPr>
          <p:nvPr>
            <p:ph type="ctrTitle"/>
          </p:nvPr>
        </p:nvSpPr>
        <p:spPr>
          <a:xfrm>
            <a:off x="1541550" y="771525"/>
            <a:ext cx="6060900" cy="65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GB" sz="2730" b="1" i="1" dirty="0">
                <a:solidFill>
                  <a:schemeClr val="dk1"/>
                </a:solidFill>
              </a:rPr>
              <a:t>UNDER THE SUPERVISION OF:-</a:t>
            </a:r>
            <a:endParaRPr sz="2730" b="1" i="1" dirty="0">
              <a:solidFill>
                <a:schemeClr val="dk1"/>
              </a:solidFill>
            </a:endParaRPr>
          </a:p>
        </p:txBody>
      </p:sp>
      <p:sp>
        <p:nvSpPr>
          <p:cNvPr id="151" name="Google Shape;151;p15"/>
          <p:cNvSpPr txBox="1">
            <a:spLocks noGrp="1"/>
          </p:cNvSpPr>
          <p:nvPr>
            <p:ph type="subTitle" idx="1"/>
          </p:nvPr>
        </p:nvSpPr>
        <p:spPr>
          <a:xfrm>
            <a:off x="2063250" y="1489425"/>
            <a:ext cx="5017500" cy="2224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2000" b="1" dirty="0">
                <a:solidFill>
                  <a:schemeClr val="dk1"/>
                </a:solidFill>
                <a:latin typeface="Montserrat"/>
                <a:ea typeface="Montserrat"/>
                <a:cs typeface="Montserrat"/>
                <a:sym typeface="Montserrat"/>
              </a:rPr>
              <a:t>Dr. Palash Das</a:t>
            </a:r>
            <a:endParaRPr sz="2000" b="1" dirty="0">
              <a:solidFill>
                <a:schemeClr val="dk1"/>
              </a:solidFill>
              <a:latin typeface="Montserrat"/>
              <a:ea typeface="Montserrat"/>
              <a:cs typeface="Montserrat"/>
              <a:sym typeface="Montserrat"/>
            </a:endParaRPr>
          </a:p>
          <a:p>
            <a:pPr marL="0" lvl="0" indent="0" algn="ctr" rtl="0">
              <a:spcBef>
                <a:spcPts val="0"/>
              </a:spcBef>
              <a:spcAft>
                <a:spcPts val="0"/>
              </a:spcAft>
              <a:buNone/>
            </a:pPr>
            <a:r>
              <a:rPr lang="en-GB" sz="1700" dirty="0">
                <a:solidFill>
                  <a:schemeClr val="dk1"/>
                </a:solidFill>
                <a:latin typeface="Montserrat"/>
                <a:ea typeface="Montserrat"/>
                <a:cs typeface="Montserrat"/>
                <a:sym typeface="Montserrat"/>
              </a:rPr>
              <a:t>Assistant Professor,</a:t>
            </a:r>
            <a:endParaRPr sz="1700" dirty="0">
              <a:solidFill>
                <a:schemeClr val="dk1"/>
              </a:solidFill>
              <a:latin typeface="Montserrat"/>
              <a:ea typeface="Montserrat"/>
              <a:cs typeface="Montserrat"/>
              <a:sym typeface="Montserrat"/>
            </a:endParaRPr>
          </a:p>
          <a:p>
            <a:pPr marL="0" lvl="0" indent="0" algn="ctr" rtl="0">
              <a:spcBef>
                <a:spcPts val="0"/>
              </a:spcBef>
              <a:spcAft>
                <a:spcPts val="0"/>
              </a:spcAft>
              <a:buNone/>
            </a:pPr>
            <a:r>
              <a:rPr lang="en-GB" sz="1700" dirty="0">
                <a:solidFill>
                  <a:schemeClr val="dk1"/>
                </a:solidFill>
                <a:latin typeface="Montserrat"/>
                <a:ea typeface="Montserrat"/>
                <a:cs typeface="Montserrat"/>
                <a:sym typeface="Montserrat"/>
              </a:rPr>
              <a:t>Dept. of Electronics and</a:t>
            </a:r>
            <a:endParaRPr sz="1700" dirty="0">
              <a:solidFill>
                <a:schemeClr val="dk1"/>
              </a:solidFill>
              <a:latin typeface="Montserrat"/>
              <a:ea typeface="Montserrat"/>
              <a:cs typeface="Montserrat"/>
              <a:sym typeface="Montserrat"/>
            </a:endParaRPr>
          </a:p>
          <a:p>
            <a:pPr marL="0" lvl="0" indent="0" algn="ctr" rtl="0">
              <a:spcBef>
                <a:spcPts val="0"/>
              </a:spcBef>
              <a:spcAft>
                <a:spcPts val="0"/>
              </a:spcAft>
              <a:buNone/>
            </a:pPr>
            <a:r>
              <a:rPr lang="en-GB" sz="1700" dirty="0">
                <a:solidFill>
                  <a:schemeClr val="dk1"/>
                </a:solidFill>
                <a:latin typeface="Montserrat"/>
                <a:ea typeface="Montserrat"/>
                <a:cs typeface="Montserrat"/>
                <a:sym typeface="Montserrat"/>
              </a:rPr>
              <a:t>Communication</a:t>
            </a:r>
            <a:endParaRPr sz="1700" dirty="0">
              <a:solidFill>
                <a:schemeClr val="dk1"/>
              </a:solidFill>
              <a:latin typeface="Montserrat"/>
              <a:ea typeface="Montserrat"/>
              <a:cs typeface="Montserrat"/>
              <a:sym typeface="Montserrat"/>
            </a:endParaRPr>
          </a:p>
          <a:p>
            <a:pPr marL="0" lvl="0" indent="0" algn="ctr" rtl="0">
              <a:spcBef>
                <a:spcPts val="0"/>
              </a:spcBef>
              <a:spcAft>
                <a:spcPts val="0"/>
              </a:spcAft>
              <a:buNone/>
            </a:pPr>
            <a:endParaRPr sz="1700" dirty="0">
              <a:solidFill>
                <a:schemeClr val="dk1"/>
              </a:solidFill>
              <a:latin typeface="Montserrat"/>
              <a:ea typeface="Montserrat"/>
              <a:cs typeface="Montserrat"/>
              <a:sym typeface="Montserrat"/>
            </a:endParaRPr>
          </a:p>
          <a:p>
            <a:pPr marL="0" lvl="0" indent="0" algn="ctr" rtl="0">
              <a:spcBef>
                <a:spcPts val="0"/>
              </a:spcBef>
              <a:spcAft>
                <a:spcPts val="0"/>
              </a:spcAft>
              <a:buNone/>
            </a:pPr>
            <a:r>
              <a:rPr lang="en-GB" sz="1700" b="1" dirty="0">
                <a:solidFill>
                  <a:schemeClr val="dk1"/>
                </a:solidFill>
                <a:latin typeface="Montserrat"/>
                <a:ea typeface="Montserrat"/>
                <a:cs typeface="Montserrat"/>
                <a:sym typeface="Montserrat"/>
              </a:rPr>
              <a:t>COOCHBEHAR GOVERNMENT </a:t>
            </a:r>
            <a:endParaRPr sz="1700" b="1" dirty="0">
              <a:solidFill>
                <a:schemeClr val="dk1"/>
              </a:solidFill>
              <a:latin typeface="Montserrat"/>
              <a:ea typeface="Montserrat"/>
              <a:cs typeface="Montserrat"/>
              <a:sym typeface="Montserrat"/>
            </a:endParaRPr>
          </a:p>
          <a:p>
            <a:pPr marL="0" lvl="0" indent="0" algn="ctr" rtl="0">
              <a:spcBef>
                <a:spcPts val="0"/>
              </a:spcBef>
              <a:spcAft>
                <a:spcPts val="0"/>
              </a:spcAft>
              <a:buNone/>
            </a:pPr>
            <a:r>
              <a:rPr lang="en-GB" sz="1700" b="1" dirty="0">
                <a:solidFill>
                  <a:schemeClr val="dk1"/>
                </a:solidFill>
                <a:latin typeface="Montserrat"/>
                <a:ea typeface="Montserrat"/>
                <a:cs typeface="Montserrat"/>
                <a:sym typeface="Montserrat"/>
              </a:rPr>
              <a:t>ENGINEERING COLLEGE</a:t>
            </a:r>
            <a:endParaRPr sz="1700" b="1" dirty="0">
              <a:solidFill>
                <a:schemeClr val="dk1"/>
              </a:solidFill>
              <a:latin typeface="Montserrat"/>
              <a:ea typeface="Montserrat"/>
              <a:cs typeface="Montserrat"/>
              <a:sym typeface="Montserrat"/>
            </a:endParaRPr>
          </a:p>
        </p:txBody>
      </p:sp>
      <p:sp>
        <p:nvSpPr>
          <p:cNvPr id="152" name="Google Shape;152;p15"/>
          <p:cNvSpPr txBox="1"/>
          <p:nvPr/>
        </p:nvSpPr>
        <p:spPr>
          <a:xfrm>
            <a:off x="587700" y="4329300"/>
            <a:ext cx="79686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rgbClr val="000000"/>
              </a:buClr>
              <a:buSzPts val="1100"/>
              <a:buFont typeface="Arial"/>
              <a:buNone/>
            </a:pPr>
            <a:r>
              <a:rPr lang="en-GB" sz="1300" i="1" dirty="0">
                <a:solidFill>
                  <a:schemeClr val="dk1"/>
                </a:solidFill>
                <a:latin typeface="Montserrat"/>
                <a:ea typeface="Montserrat"/>
                <a:cs typeface="Montserrat"/>
                <a:sym typeface="Montserrat"/>
              </a:rPr>
              <a:t>Department of Electronics &amp; Communication, Cooch Behar Government Engineering College</a:t>
            </a:r>
            <a:r>
              <a:rPr lang="en-GB" sz="1800" dirty="0">
                <a:solidFill>
                  <a:schemeClr val="dk1"/>
                </a:solidFill>
              </a:rPr>
              <a:t> </a:t>
            </a:r>
            <a:endParaRPr sz="1800" dirty="0">
              <a:solidFill>
                <a:schemeClr val="dk1"/>
              </a:solidFill>
            </a:endParaRPr>
          </a:p>
        </p:txBody>
      </p:sp>
      <p:pic>
        <p:nvPicPr>
          <p:cNvPr id="153" name="Google Shape;153;p15"/>
          <p:cNvPicPr preferRelativeResize="0"/>
          <p:nvPr/>
        </p:nvPicPr>
        <p:blipFill>
          <a:blip r:embed="rId3">
            <a:alphaModFix/>
          </a:blip>
          <a:stretch>
            <a:fillRect/>
          </a:stretch>
        </p:blipFill>
        <p:spPr>
          <a:xfrm>
            <a:off x="587700" y="1300255"/>
            <a:ext cx="1698600" cy="17653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02871EA-192D-4D4F-D567-08AA868A51E1}"/>
              </a:ext>
            </a:extLst>
          </p:cNvPr>
          <p:cNvPicPr>
            <a:picLocks noGrp="1" noChangeAspect="1"/>
          </p:cNvPicPr>
          <p:nvPr>
            <p:ph idx="1"/>
          </p:nvPr>
        </p:nvPicPr>
        <p:blipFill>
          <a:blip r:embed="rId2"/>
          <a:stretch>
            <a:fillRect/>
          </a:stretch>
        </p:blipFill>
        <p:spPr>
          <a:xfrm>
            <a:off x="940905" y="430695"/>
            <a:ext cx="7513982" cy="4187687"/>
          </a:xfrm>
        </p:spPr>
      </p:pic>
    </p:spTree>
    <p:extLst>
      <p:ext uri="{BB962C8B-B14F-4D97-AF65-F5344CB8AC3E}">
        <p14:creationId xmlns:p14="http://schemas.microsoft.com/office/powerpoint/2010/main" val="32284420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9C69C-4F59-41FB-96D3-1F941F852C14}"/>
              </a:ext>
            </a:extLst>
          </p:cNvPr>
          <p:cNvSpPr>
            <a:spLocks noGrp="1"/>
          </p:cNvSpPr>
          <p:nvPr>
            <p:ph type="title"/>
          </p:nvPr>
        </p:nvSpPr>
        <p:spPr>
          <a:xfrm>
            <a:off x="1819601" y="42333"/>
            <a:ext cx="5502409" cy="684812"/>
          </a:xfrm>
        </p:spPr>
        <p:txBody>
          <a:bodyPr>
            <a:normAutofit/>
          </a:bodyPr>
          <a:lstStyle/>
          <a:p>
            <a:pPr algn="ctr"/>
            <a:r>
              <a:rPr lang="en-GB" sz="2400" i="1" dirty="0">
                <a:solidFill>
                  <a:srgbClr val="FFC000"/>
                </a:solidFill>
              </a:rPr>
              <a:t>CODE FOR CALCULATION</a:t>
            </a:r>
            <a:endParaRPr lang="en-IN" sz="2400" i="1" dirty="0">
              <a:solidFill>
                <a:srgbClr val="FFC000"/>
              </a:solidFill>
            </a:endParaRPr>
          </a:p>
        </p:txBody>
      </p:sp>
      <p:pic>
        <p:nvPicPr>
          <p:cNvPr id="7" name="Content Placeholder 6">
            <a:extLst>
              <a:ext uri="{FF2B5EF4-FFF2-40B4-BE49-F238E27FC236}">
                <a16:creationId xmlns:a16="http://schemas.microsoft.com/office/drawing/2014/main" id="{B75B31FA-5B7E-1814-4D6C-CDA596186C89}"/>
              </a:ext>
            </a:extLst>
          </p:cNvPr>
          <p:cNvPicPr>
            <a:picLocks noGrp="1" noChangeAspect="1"/>
          </p:cNvPicPr>
          <p:nvPr>
            <p:ph idx="1"/>
          </p:nvPr>
        </p:nvPicPr>
        <p:blipFill>
          <a:blip r:embed="rId2"/>
          <a:stretch>
            <a:fillRect/>
          </a:stretch>
        </p:blipFill>
        <p:spPr>
          <a:xfrm>
            <a:off x="818321" y="781628"/>
            <a:ext cx="7507357" cy="3580244"/>
          </a:xfrm>
        </p:spPr>
      </p:pic>
    </p:spTree>
    <p:extLst>
      <p:ext uri="{BB962C8B-B14F-4D97-AF65-F5344CB8AC3E}">
        <p14:creationId xmlns:p14="http://schemas.microsoft.com/office/powerpoint/2010/main" val="1442735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3A66FBC-20B3-D7E1-39BE-E2F8CAEC975D}"/>
              </a:ext>
            </a:extLst>
          </p:cNvPr>
          <p:cNvPicPr>
            <a:picLocks noChangeAspect="1"/>
          </p:cNvPicPr>
          <p:nvPr/>
        </p:nvPicPr>
        <p:blipFill>
          <a:blip r:embed="rId2"/>
          <a:stretch>
            <a:fillRect/>
          </a:stretch>
        </p:blipFill>
        <p:spPr>
          <a:xfrm>
            <a:off x="808074" y="1007312"/>
            <a:ext cx="7712223" cy="3280755"/>
          </a:xfrm>
          <a:prstGeom prst="rect">
            <a:avLst/>
          </a:prstGeom>
        </p:spPr>
      </p:pic>
    </p:spTree>
    <p:extLst>
      <p:ext uri="{BB962C8B-B14F-4D97-AF65-F5344CB8AC3E}">
        <p14:creationId xmlns:p14="http://schemas.microsoft.com/office/powerpoint/2010/main" val="34801958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9C69C-4F59-41FB-96D3-1F941F852C14}"/>
              </a:ext>
            </a:extLst>
          </p:cNvPr>
          <p:cNvSpPr>
            <a:spLocks noGrp="1"/>
          </p:cNvSpPr>
          <p:nvPr>
            <p:ph type="title"/>
          </p:nvPr>
        </p:nvSpPr>
        <p:spPr>
          <a:xfrm>
            <a:off x="2400706" y="0"/>
            <a:ext cx="3929069" cy="684812"/>
          </a:xfrm>
        </p:spPr>
        <p:txBody>
          <a:bodyPr>
            <a:normAutofit/>
          </a:bodyPr>
          <a:lstStyle/>
          <a:p>
            <a:pPr algn="ctr"/>
            <a:r>
              <a:rPr lang="en-GB" sz="2400" i="1" dirty="0">
                <a:solidFill>
                  <a:srgbClr val="FFC000"/>
                </a:solidFill>
              </a:rPr>
              <a:t>CODE FOR showing result</a:t>
            </a:r>
            <a:endParaRPr lang="en-IN" sz="2400" i="1" dirty="0">
              <a:solidFill>
                <a:srgbClr val="FFC000"/>
              </a:solidFill>
            </a:endParaRPr>
          </a:p>
        </p:txBody>
      </p:sp>
      <p:pic>
        <p:nvPicPr>
          <p:cNvPr id="6" name="Picture 5">
            <a:extLst>
              <a:ext uri="{FF2B5EF4-FFF2-40B4-BE49-F238E27FC236}">
                <a16:creationId xmlns:a16="http://schemas.microsoft.com/office/drawing/2014/main" id="{9D14E790-1215-1186-434C-6698B9ABE5CC}"/>
              </a:ext>
            </a:extLst>
          </p:cNvPr>
          <p:cNvPicPr>
            <a:picLocks noChangeAspect="1"/>
          </p:cNvPicPr>
          <p:nvPr/>
        </p:nvPicPr>
        <p:blipFill>
          <a:blip r:embed="rId2"/>
          <a:stretch>
            <a:fillRect/>
          </a:stretch>
        </p:blipFill>
        <p:spPr>
          <a:xfrm>
            <a:off x="1534608" y="572901"/>
            <a:ext cx="5661263" cy="4428834"/>
          </a:xfrm>
          <a:prstGeom prst="rect">
            <a:avLst/>
          </a:prstGeom>
        </p:spPr>
      </p:pic>
    </p:spTree>
    <p:extLst>
      <p:ext uri="{BB962C8B-B14F-4D97-AF65-F5344CB8AC3E}">
        <p14:creationId xmlns:p14="http://schemas.microsoft.com/office/powerpoint/2010/main" val="38619071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46919-3B4E-4850-9771-8D6A2F8E5C02}"/>
              </a:ext>
            </a:extLst>
          </p:cNvPr>
          <p:cNvSpPr>
            <a:spLocks noGrp="1"/>
          </p:cNvSpPr>
          <p:nvPr>
            <p:ph type="title"/>
          </p:nvPr>
        </p:nvSpPr>
        <p:spPr/>
        <p:txBody>
          <a:bodyPr/>
          <a:lstStyle/>
          <a:p>
            <a:r>
              <a:rPr lang="en-US" b="1" i="1" dirty="0">
                <a:solidFill>
                  <a:srgbClr val="FFC000"/>
                </a:solidFill>
              </a:rPr>
              <a:t>ACKNOWLEDGEMENT </a:t>
            </a:r>
            <a:endParaRPr lang="en-IN" i="1" dirty="0">
              <a:solidFill>
                <a:srgbClr val="FFC000"/>
              </a:solidFill>
            </a:endParaRPr>
          </a:p>
        </p:txBody>
      </p:sp>
      <p:sp>
        <p:nvSpPr>
          <p:cNvPr id="3" name="Content Placeholder 2">
            <a:extLst>
              <a:ext uri="{FF2B5EF4-FFF2-40B4-BE49-F238E27FC236}">
                <a16:creationId xmlns:a16="http://schemas.microsoft.com/office/drawing/2014/main" id="{D721504C-D21C-413A-98BC-39F6CE862D49}"/>
              </a:ext>
            </a:extLst>
          </p:cNvPr>
          <p:cNvSpPr>
            <a:spLocks noGrp="1"/>
          </p:cNvSpPr>
          <p:nvPr>
            <p:ph idx="1"/>
          </p:nvPr>
        </p:nvSpPr>
        <p:spPr/>
        <p:txBody>
          <a:bodyPr/>
          <a:lstStyle/>
          <a:p>
            <a:pPr marL="0" indent="0">
              <a:buNone/>
            </a:pPr>
            <a:r>
              <a:rPr lang="en-US" dirty="0">
                <a:ea typeface="+mn-lt"/>
                <a:cs typeface="+mn-lt"/>
              </a:rPr>
              <a:t>It is our pleasure to acknowledge our supervisor Dr. Palash Das, Assistant Professor, Department of Electronics and Communication Engineering, Cooch Behar Government Engineering College, for assigning us to this wonderful project. The information and encouragement received from him has been very helpful. Lastly, we would like to express our gratitude to all the researchers and authors of various academic resources whose references have been useful for achieving the end goal of this project. </a:t>
            </a:r>
            <a:endParaRPr lang="en-US" dirty="0"/>
          </a:p>
          <a:p>
            <a:pPr marL="0" indent="0">
              <a:buNone/>
            </a:pPr>
            <a:endParaRPr lang="en-US" dirty="0"/>
          </a:p>
          <a:p>
            <a:pPr marL="0" indent="0">
              <a:buNone/>
            </a:pPr>
            <a:endParaRPr lang="en-US" dirty="0"/>
          </a:p>
          <a:p>
            <a:endParaRPr lang="en-IN" dirty="0"/>
          </a:p>
        </p:txBody>
      </p:sp>
    </p:spTree>
    <p:extLst>
      <p:ext uri="{BB962C8B-B14F-4D97-AF65-F5344CB8AC3E}">
        <p14:creationId xmlns:p14="http://schemas.microsoft.com/office/powerpoint/2010/main" val="21200476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290A3-2640-4F5E-8ADD-57B6A93C03BC}"/>
              </a:ext>
            </a:extLst>
          </p:cNvPr>
          <p:cNvSpPr>
            <a:spLocks noGrp="1"/>
          </p:cNvSpPr>
          <p:nvPr>
            <p:ph type="title"/>
          </p:nvPr>
        </p:nvSpPr>
        <p:spPr>
          <a:xfrm>
            <a:off x="923793" y="330198"/>
            <a:ext cx="7429499" cy="772717"/>
          </a:xfrm>
        </p:spPr>
        <p:txBody>
          <a:bodyPr/>
          <a:lstStyle/>
          <a:p>
            <a:r>
              <a:rPr lang="en-GB" dirty="0"/>
              <a:t>REFERENCES AND BIBLIOGRAPHY</a:t>
            </a:r>
            <a:endParaRPr lang="en-IN" dirty="0"/>
          </a:p>
        </p:txBody>
      </p:sp>
      <p:sp>
        <p:nvSpPr>
          <p:cNvPr id="3" name="Content Placeholder 2">
            <a:extLst>
              <a:ext uri="{FF2B5EF4-FFF2-40B4-BE49-F238E27FC236}">
                <a16:creationId xmlns:a16="http://schemas.microsoft.com/office/drawing/2014/main" id="{9B940470-E7E1-4DEF-9B46-815ACC7471A8}"/>
              </a:ext>
            </a:extLst>
          </p:cNvPr>
          <p:cNvSpPr>
            <a:spLocks noGrp="1"/>
          </p:cNvSpPr>
          <p:nvPr>
            <p:ph idx="1"/>
          </p:nvPr>
        </p:nvSpPr>
        <p:spPr>
          <a:xfrm>
            <a:off x="923793" y="1475448"/>
            <a:ext cx="7754540" cy="2656286"/>
          </a:xfrm>
        </p:spPr>
        <p:txBody>
          <a:bodyPr>
            <a:normAutofit/>
          </a:bodyPr>
          <a:lstStyle/>
          <a:p>
            <a:r>
              <a:rPr lang="en-IN" dirty="0">
                <a:latin typeface="Bahnschrift Light SemiCondensed" panose="020B0502040204020203" pitchFamily="34" charset="0"/>
              </a:rPr>
              <a:t>Microprocessor architecture, Programming, and Applications - Ramesh Gaonkar</a:t>
            </a:r>
          </a:p>
          <a:p>
            <a:r>
              <a:rPr lang="en-IN" dirty="0">
                <a:latin typeface="Bahnschrift Light SemiCondensed" panose="020B0502040204020203" pitchFamily="34" charset="0"/>
              </a:rPr>
              <a:t>The 8051 Microcontroller - AYALA</a:t>
            </a:r>
            <a:endParaRPr lang="en-IN" dirty="0">
              <a:latin typeface="Bahnschrift Light SemiCondensed" panose="020B0502040204020203" pitchFamily="34" charset="0"/>
              <a:hlinkClick r:id="rId2">
                <a:extLst>
                  <a:ext uri="{A12FA001-AC4F-418D-AE19-62706E023703}">
                    <ahyp:hlinkClr xmlns:ahyp="http://schemas.microsoft.com/office/drawing/2018/hyperlinkcolor" val="tx"/>
                  </a:ext>
                </a:extLst>
              </a:hlinkClick>
            </a:endParaRPr>
          </a:p>
          <a:p>
            <a:r>
              <a:rPr lang="en-IN" dirty="0">
                <a:solidFill>
                  <a:srgbClr val="3BCCFF"/>
                </a:solidFill>
                <a:latin typeface="Bahnschrift Light SemiCondensed" panose="020B0502040204020203" pitchFamily="34" charset="0"/>
                <a:hlinkClick r:id="rId2">
                  <a:extLst>
                    <a:ext uri="{A12FA001-AC4F-418D-AE19-62706E023703}">
                      <ahyp:hlinkClr xmlns:ahyp="http://schemas.microsoft.com/office/drawing/2018/hyperlinkcolor" val="tx"/>
                    </a:ext>
                  </a:extLst>
                </a:hlinkClick>
              </a:rPr>
              <a:t>https://www.edsim51.com/examples.html#prog4_b</a:t>
            </a:r>
            <a:r>
              <a:rPr lang="en-IN" dirty="0">
                <a:solidFill>
                  <a:srgbClr val="3BCCFF"/>
                </a:solidFill>
                <a:latin typeface="Bahnschrift Light SemiCondensed" panose="020B0502040204020203" pitchFamily="34" charset="0"/>
              </a:rPr>
              <a:t> </a:t>
            </a:r>
          </a:p>
          <a:p>
            <a:r>
              <a:rPr lang="en-IN" dirty="0">
                <a:solidFill>
                  <a:srgbClr val="3BCCFF"/>
                </a:solidFill>
                <a:latin typeface="Bahnschrift Light SemiCondensed" panose="020B0502040204020203" pitchFamily="34" charset="0"/>
                <a:hlinkClick r:id="rId3">
                  <a:extLst>
                    <a:ext uri="{A12FA001-AC4F-418D-AE19-62706E023703}">
                      <ahyp:hlinkClr xmlns:ahyp="http://schemas.microsoft.com/office/drawing/2018/hyperlinkcolor" val="tx"/>
                    </a:ext>
                  </a:extLst>
                </a:hlinkClick>
              </a:rPr>
              <a:t>https://www.edsim51.com/examples/lcd.asm</a:t>
            </a:r>
            <a:endParaRPr lang="en-IN" dirty="0">
              <a:solidFill>
                <a:srgbClr val="3BCCFF"/>
              </a:solidFill>
              <a:latin typeface="Bahnschrift Light SemiCondensed" panose="020B0502040204020203" pitchFamily="34" charset="0"/>
            </a:endParaRPr>
          </a:p>
          <a:p>
            <a:r>
              <a:rPr lang="en-IN" dirty="0">
                <a:solidFill>
                  <a:srgbClr val="3BCCFF"/>
                </a:solidFill>
                <a:latin typeface="Bahnschrift Light SemiCondensed" panose="020B0502040204020203" pitchFamily="34" charset="0"/>
                <a:hlinkClick r:id="rId4">
                  <a:extLst>
                    <a:ext uri="{A12FA001-AC4F-418D-AE19-62706E023703}">
                      <ahyp:hlinkClr xmlns:ahyp="http://schemas.microsoft.com/office/drawing/2018/hyperlinkcolor" val="tx"/>
                    </a:ext>
                  </a:extLst>
                </a:hlinkClick>
              </a:rPr>
              <a:t>https://www.edsim51.com/simInstructions.html#lcdModule</a:t>
            </a:r>
            <a:endParaRPr lang="en-IN" dirty="0">
              <a:solidFill>
                <a:srgbClr val="3BCCFF"/>
              </a:solidFill>
              <a:latin typeface="Bahnschrift Light SemiCondensed" panose="020B0502040204020203" pitchFamily="34" charset="0"/>
            </a:endParaRPr>
          </a:p>
          <a:p>
            <a:endParaRPr lang="en-IN" dirty="0"/>
          </a:p>
        </p:txBody>
      </p:sp>
    </p:spTree>
    <p:extLst>
      <p:ext uri="{BB962C8B-B14F-4D97-AF65-F5344CB8AC3E}">
        <p14:creationId xmlns:p14="http://schemas.microsoft.com/office/powerpoint/2010/main" val="2877050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6"/>
          <p:cNvSpPr txBox="1">
            <a:spLocks noGrp="1"/>
          </p:cNvSpPr>
          <p:nvPr>
            <p:ph type="ctrTitle"/>
          </p:nvPr>
        </p:nvSpPr>
        <p:spPr>
          <a:xfrm>
            <a:off x="2429750" y="752425"/>
            <a:ext cx="5017500" cy="705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700" b="1" i="1" u="sng" dirty="0">
                <a:solidFill>
                  <a:srgbClr val="FFC000"/>
                </a:solidFill>
                <a:latin typeface="Comic Sans MS" panose="030F0702030302020204" pitchFamily="66" charset="0"/>
              </a:rPr>
              <a:t>OBJECTIVE:</a:t>
            </a:r>
            <a:endParaRPr sz="2700" b="1" i="1" u="sng" dirty="0">
              <a:solidFill>
                <a:srgbClr val="FFC000"/>
              </a:solidFill>
              <a:latin typeface="Comic Sans MS" panose="030F0702030302020204" pitchFamily="66" charset="0"/>
            </a:endParaRPr>
          </a:p>
        </p:txBody>
      </p:sp>
      <p:sp>
        <p:nvSpPr>
          <p:cNvPr id="159" name="Google Shape;159;p16"/>
          <p:cNvSpPr txBox="1">
            <a:spLocks noGrp="1"/>
          </p:cNvSpPr>
          <p:nvPr>
            <p:ph type="subTitle" idx="1"/>
          </p:nvPr>
        </p:nvSpPr>
        <p:spPr>
          <a:xfrm>
            <a:off x="1232600" y="1300293"/>
            <a:ext cx="7411800" cy="2442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800" dirty="0">
                <a:solidFill>
                  <a:schemeClr val="tx1"/>
                </a:solidFill>
                <a:latin typeface="Oswald SemiBold"/>
                <a:ea typeface="Oswald SemiBold"/>
                <a:cs typeface="Oswald SemiBold"/>
                <a:sym typeface="Oswald SemiBold"/>
              </a:rPr>
              <a:t>In this project, individuals will demonstrate a 2 digit calculator based on 8051 assembly program interfaced with LCD and Hex-Keypad on Edsim51 simulator. Through this project students will get familiarized of different codes of assembly program, working module of the simulator as well as different aspects of the 8051 microcontroller and the HD44780U LCD. </a:t>
            </a:r>
            <a:endParaRPr sz="1800" dirty="0">
              <a:solidFill>
                <a:schemeClr val="tx1"/>
              </a:solidFill>
              <a:latin typeface="Oswald SemiBold"/>
              <a:ea typeface="Oswald SemiBold"/>
              <a:cs typeface="Oswald SemiBold"/>
              <a:sym typeface="Oswald SemiBold"/>
            </a:endParaRPr>
          </a:p>
        </p:txBody>
      </p:sp>
      <p:sp>
        <p:nvSpPr>
          <p:cNvPr id="160" name="Google Shape;160;p16"/>
          <p:cNvSpPr txBox="1"/>
          <p:nvPr/>
        </p:nvSpPr>
        <p:spPr>
          <a:xfrm>
            <a:off x="587700" y="4329300"/>
            <a:ext cx="79686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rgbClr val="000000"/>
              </a:buClr>
              <a:buSzPts val="1100"/>
              <a:buFont typeface="Arial"/>
              <a:buNone/>
            </a:pPr>
            <a:r>
              <a:rPr lang="en-GB" sz="1300" i="1" dirty="0">
                <a:solidFill>
                  <a:schemeClr val="lt1"/>
                </a:solidFill>
                <a:latin typeface="Montserrat"/>
                <a:ea typeface="Montserrat"/>
                <a:cs typeface="Montserrat"/>
                <a:sym typeface="Montserrat"/>
              </a:rPr>
              <a:t>Department of Electronics &amp; Communication, Cooch Behar Government Engineering College</a:t>
            </a:r>
            <a:r>
              <a:rPr lang="en-GB" sz="1800" dirty="0">
                <a:solidFill>
                  <a:srgbClr val="595959"/>
                </a:solidFill>
              </a:rPr>
              <a:t> </a:t>
            </a:r>
            <a:endParaRPr sz="1800" dirty="0">
              <a:solidFill>
                <a:srgbClr val="59595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7"/>
          <p:cNvSpPr txBox="1">
            <a:spLocks noGrp="1"/>
          </p:cNvSpPr>
          <p:nvPr>
            <p:ph type="ctrTitle"/>
          </p:nvPr>
        </p:nvSpPr>
        <p:spPr>
          <a:xfrm>
            <a:off x="2073675" y="883625"/>
            <a:ext cx="5017500" cy="59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700" b="1" i="1" u="sng" dirty="0">
                <a:solidFill>
                  <a:srgbClr val="FFC000"/>
                </a:solidFill>
                <a:latin typeface="Comic Sans MS" panose="030F0702030302020204" pitchFamily="66" charset="0"/>
              </a:rPr>
              <a:t>INTRODUCTION:</a:t>
            </a:r>
            <a:endParaRPr sz="2700" b="1" i="1" u="sng" dirty="0">
              <a:solidFill>
                <a:srgbClr val="FFC000"/>
              </a:solidFill>
              <a:latin typeface="Comic Sans MS" panose="030F0702030302020204" pitchFamily="66" charset="0"/>
            </a:endParaRPr>
          </a:p>
        </p:txBody>
      </p:sp>
      <p:sp>
        <p:nvSpPr>
          <p:cNvPr id="166" name="Google Shape;166;p17"/>
          <p:cNvSpPr txBox="1">
            <a:spLocks noGrp="1"/>
          </p:cNvSpPr>
          <p:nvPr>
            <p:ph type="subTitle" idx="1"/>
          </p:nvPr>
        </p:nvSpPr>
        <p:spPr>
          <a:xfrm>
            <a:off x="1776900" y="1598575"/>
            <a:ext cx="5590200" cy="2403000"/>
          </a:xfrm>
          <a:prstGeom prst="rect">
            <a:avLst/>
          </a:prstGeom>
        </p:spPr>
        <p:txBody>
          <a:bodyPr spcFirstLastPara="1" wrap="square" lIns="91425" tIns="91425" rIns="91425" bIns="91425" anchor="t" anchorCtr="0">
            <a:normAutofit fontScale="85000" lnSpcReduction="10000"/>
          </a:bodyPr>
          <a:lstStyle/>
          <a:p>
            <a:pPr marL="0" lvl="0" indent="0" algn="just" rtl="0">
              <a:spcBef>
                <a:spcPts val="0"/>
              </a:spcBef>
              <a:spcAft>
                <a:spcPts val="0"/>
              </a:spcAft>
              <a:buNone/>
            </a:pPr>
            <a:r>
              <a:rPr lang="en-GB" sz="1700" b="1" dirty="0">
                <a:solidFill>
                  <a:schemeClr val="tx1"/>
                </a:solidFill>
                <a:latin typeface="Montserrat"/>
                <a:ea typeface="Montserrat"/>
                <a:cs typeface="Montserrat"/>
                <a:sym typeface="Montserrat"/>
              </a:rPr>
              <a:t>In this project, Edsim51 is being used as a simulator which is available with a Hitachi HD44780U LCD Module AND A 4X3 MATRIX KEYPAD. WE BEGIN WITH INTERFACING THE LCD MODULE AND 4X3 keypad present in EDSIM51, and then we  simulate the program of a 2 digit calculator performing basic calculations like addition, subtraction, multiplication and division.</a:t>
            </a:r>
            <a:endParaRPr sz="1700" b="1" dirty="0">
              <a:solidFill>
                <a:schemeClr val="tx1"/>
              </a:solidFill>
              <a:latin typeface="Montserrat"/>
              <a:ea typeface="Montserrat"/>
              <a:cs typeface="Montserrat"/>
              <a:sym typeface="Montserrat"/>
            </a:endParaRPr>
          </a:p>
        </p:txBody>
      </p:sp>
      <p:sp>
        <p:nvSpPr>
          <p:cNvPr id="167" name="Google Shape;167;p17"/>
          <p:cNvSpPr txBox="1"/>
          <p:nvPr/>
        </p:nvSpPr>
        <p:spPr>
          <a:xfrm>
            <a:off x="587700" y="4329300"/>
            <a:ext cx="79686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rgbClr val="000000"/>
              </a:buClr>
              <a:buSzPts val="1100"/>
              <a:buFont typeface="Arial"/>
              <a:buNone/>
            </a:pPr>
            <a:r>
              <a:rPr lang="en-GB" sz="1300" i="1" dirty="0">
                <a:solidFill>
                  <a:schemeClr val="lt1"/>
                </a:solidFill>
                <a:latin typeface="Montserrat"/>
                <a:ea typeface="Montserrat"/>
                <a:cs typeface="Montserrat"/>
                <a:sym typeface="Montserrat"/>
              </a:rPr>
              <a:t>Department of Electronics &amp; Communication, Cooch Behar Government Engineering College</a:t>
            </a:r>
            <a:r>
              <a:rPr lang="en-GB" sz="1800" dirty="0">
                <a:solidFill>
                  <a:srgbClr val="595959"/>
                </a:solidFill>
              </a:rPr>
              <a:t> </a:t>
            </a:r>
            <a:endParaRPr sz="1800" dirty="0">
              <a:solidFill>
                <a:srgbClr val="595959"/>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8"/>
          <p:cNvSpPr txBox="1">
            <a:spLocks noGrp="1"/>
          </p:cNvSpPr>
          <p:nvPr>
            <p:ph type="ctrTitle"/>
          </p:nvPr>
        </p:nvSpPr>
        <p:spPr>
          <a:xfrm>
            <a:off x="2063250" y="942900"/>
            <a:ext cx="5017500" cy="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730" b="1" i="1" u="sng" dirty="0">
                <a:solidFill>
                  <a:srgbClr val="FFC000"/>
                </a:solidFill>
                <a:latin typeface="Comic Sans MS" panose="030F0702030302020204" pitchFamily="66" charset="0"/>
              </a:rPr>
              <a:t>COMPONENTS USED:</a:t>
            </a:r>
            <a:endParaRPr sz="2730" b="1" i="1" u="sng" dirty="0">
              <a:solidFill>
                <a:srgbClr val="FFC000"/>
              </a:solidFill>
              <a:latin typeface="Comic Sans MS" panose="030F0702030302020204" pitchFamily="66" charset="0"/>
            </a:endParaRPr>
          </a:p>
        </p:txBody>
      </p:sp>
      <p:sp>
        <p:nvSpPr>
          <p:cNvPr id="173" name="Google Shape;173;p18"/>
          <p:cNvSpPr txBox="1">
            <a:spLocks noGrp="1"/>
          </p:cNvSpPr>
          <p:nvPr>
            <p:ph type="subTitle" idx="1"/>
          </p:nvPr>
        </p:nvSpPr>
        <p:spPr>
          <a:xfrm>
            <a:off x="1807174" y="1588675"/>
            <a:ext cx="5196137" cy="1777500"/>
          </a:xfrm>
          <a:prstGeom prst="rect">
            <a:avLst/>
          </a:prstGeom>
        </p:spPr>
        <p:txBody>
          <a:bodyPr spcFirstLastPara="1" wrap="square" lIns="91425" tIns="91425" rIns="91425" bIns="91425" anchor="t" anchorCtr="0">
            <a:normAutofit/>
          </a:bodyPr>
          <a:lstStyle/>
          <a:p>
            <a:pPr marL="457200" lvl="0" indent="-349250" algn="l" rtl="0">
              <a:spcBef>
                <a:spcPts val="0"/>
              </a:spcBef>
              <a:spcAft>
                <a:spcPts val="0"/>
              </a:spcAft>
              <a:buSzPts val="1900"/>
              <a:buFont typeface="Montserrat"/>
              <a:buAutoNum type="arabicPeriod"/>
            </a:pPr>
            <a:r>
              <a:rPr lang="en-GB" sz="1900" b="1" dirty="0">
                <a:solidFill>
                  <a:schemeClr val="tx1"/>
                </a:solidFill>
                <a:latin typeface="Montserrat"/>
                <a:ea typeface="Montserrat"/>
                <a:cs typeface="Montserrat"/>
                <a:sym typeface="Montserrat"/>
              </a:rPr>
              <a:t>8051 MCU – AT89C52 </a:t>
            </a:r>
            <a:endParaRPr sz="1900" b="1" dirty="0">
              <a:solidFill>
                <a:schemeClr val="tx1"/>
              </a:solidFill>
              <a:latin typeface="Montserrat"/>
              <a:ea typeface="Montserrat"/>
              <a:cs typeface="Montserrat"/>
              <a:sym typeface="Montserrat"/>
            </a:endParaRPr>
          </a:p>
          <a:p>
            <a:pPr marL="457200" lvl="0" indent="-349250" algn="l" rtl="0">
              <a:spcBef>
                <a:spcPts val="0"/>
              </a:spcBef>
              <a:spcAft>
                <a:spcPts val="0"/>
              </a:spcAft>
              <a:buSzPts val="1900"/>
              <a:buFont typeface="Montserrat"/>
              <a:buAutoNum type="arabicPeriod"/>
            </a:pPr>
            <a:r>
              <a:rPr lang="en-GB" sz="1900" b="1" dirty="0">
                <a:solidFill>
                  <a:schemeClr val="tx1"/>
                </a:solidFill>
                <a:latin typeface="Montserrat"/>
                <a:ea typeface="Montserrat"/>
                <a:cs typeface="Montserrat"/>
                <a:sym typeface="Montserrat"/>
              </a:rPr>
              <a:t>Hitachi HD44780U LCD MODULE</a:t>
            </a:r>
            <a:endParaRPr sz="1900" b="1" dirty="0">
              <a:solidFill>
                <a:schemeClr val="tx1"/>
              </a:solidFill>
              <a:latin typeface="Montserrat"/>
              <a:ea typeface="Montserrat"/>
              <a:cs typeface="Montserrat"/>
              <a:sym typeface="Montserrat"/>
            </a:endParaRPr>
          </a:p>
          <a:p>
            <a:pPr marL="457200" lvl="0" indent="-349250" algn="l" rtl="0">
              <a:spcBef>
                <a:spcPts val="0"/>
              </a:spcBef>
              <a:spcAft>
                <a:spcPts val="0"/>
              </a:spcAft>
              <a:buSzPts val="1900"/>
              <a:buFont typeface="Montserrat"/>
              <a:buAutoNum type="arabicPeriod"/>
            </a:pPr>
            <a:r>
              <a:rPr lang="en-GB" sz="1900" b="1" dirty="0">
                <a:solidFill>
                  <a:schemeClr val="tx1"/>
                </a:solidFill>
                <a:latin typeface="Montserrat"/>
                <a:ea typeface="Montserrat"/>
                <a:cs typeface="Montserrat"/>
                <a:sym typeface="Montserrat"/>
              </a:rPr>
              <a:t>Edsim51 Simulator</a:t>
            </a:r>
            <a:endParaRPr sz="1900" b="1" dirty="0">
              <a:solidFill>
                <a:schemeClr val="tx1"/>
              </a:solidFill>
              <a:latin typeface="Montserrat"/>
              <a:ea typeface="Montserrat"/>
              <a:cs typeface="Montserrat"/>
              <a:sym typeface="Montserrat"/>
            </a:endParaRPr>
          </a:p>
          <a:p>
            <a:pPr marL="457200" lvl="0" indent="-349250" algn="l" rtl="0">
              <a:spcBef>
                <a:spcPts val="0"/>
              </a:spcBef>
              <a:spcAft>
                <a:spcPts val="0"/>
              </a:spcAft>
              <a:buSzPts val="1900"/>
              <a:buFont typeface="Montserrat"/>
              <a:buAutoNum type="arabicPeriod"/>
            </a:pPr>
            <a:r>
              <a:rPr lang="en-GB" sz="1900" b="1" dirty="0">
                <a:solidFill>
                  <a:schemeClr val="tx1"/>
                </a:solidFill>
                <a:latin typeface="Montserrat"/>
                <a:ea typeface="Montserrat"/>
                <a:cs typeface="Montserrat"/>
                <a:sym typeface="Montserrat"/>
              </a:rPr>
              <a:t>3X4 Keypad</a:t>
            </a:r>
            <a:endParaRPr sz="1900" b="1" dirty="0">
              <a:solidFill>
                <a:schemeClr val="tx1"/>
              </a:solidFill>
              <a:latin typeface="Montserrat"/>
              <a:ea typeface="Montserrat"/>
              <a:cs typeface="Montserrat"/>
              <a:sym typeface="Montserrat"/>
            </a:endParaRPr>
          </a:p>
        </p:txBody>
      </p:sp>
      <p:sp>
        <p:nvSpPr>
          <p:cNvPr id="174" name="Google Shape;174;p18"/>
          <p:cNvSpPr txBox="1"/>
          <p:nvPr/>
        </p:nvSpPr>
        <p:spPr>
          <a:xfrm>
            <a:off x="587700" y="4329300"/>
            <a:ext cx="79686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rgbClr val="000000"/>
              </a:buClr>
              <a:buSzPts val="1100"/>
              <a:buFont typeface="Arial"/>
              <a:buNone/>
            </a:pPr>
            <a:r>
              <a:rPr lang="en-GB" sz="1300" i="1" dirty="0">
                <a:solidFill>
                  <a:schemeClr val="lt1"/>
                </a:solidFill>
                <a:latin typeface="Montserrat"/>
                <a:ea typeface="Montserrat"/>
                <a:cs typeface="Montserrat"/>
                <a:sym typeface="Montserrat"/>
              </a:rPr>
              <a:t>Department of Electronics &amp; Communication, Cooch Behar Government Engineering College</a:t>
            </a:r>
            <a:r>
              <a:rPr lang="en-GB" sz="1800" dirty="0">
                <a:solidFill>
                  <a:srgbClr val="595959"/>
                </a:solidFill>
              </a:rPr>
              <a:t> </a:t>
            </a:r>
            <a:endParaRPr sz="1800" dirty="0">
              <a:solidFill>
                <a:srgbClr val="595959"/>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9"/>
          <p:cNvSpPr txBox="1">
            <a:spLocks noGrp="1"/>
          </p:cNvSpPr>
          <p:nvPr>
            <p:ph type="ctrTitle"/>
          </p:nvPr>
        </p:nvSpPr>
        <p:spPr>
          <a:xfrm>
            <a:off x="2063250" y="287850"/>
            <a:ext cx="5017500" cy="635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700" b="1" i="1" u="sng" dirty="0">
                <a:solidFill>
                  <a:srgbClr val="FFC000"/>
                </a:solidFill>
                <a:latin typeface="Comic Sans MS" panose="030F0702030302020204" pitchFamily="66" charset="0"/>
              </a:rPr>
              <a:t>8051 Microcontroller</a:t>
            </a:r>
            <a:endParaRPr sz="2700" b="1" i="1" u="sng" dirty="0">
              <a:solidFill>
                <a:srgbClr val="FFC000"/>
              </a:solidFill>
              <a:latin typeface="Comic Sans MS" panose="030F0702030302020204" pitchFamily="66" charset="0"/>
            </a:endParaRPr>
          </a:p>
        </p:txBody>
      </p:sp>
      <p:sp>
        <p:nvSpPr>
          <p:cNvPr id="180" name="Google Shape;180;p19"/>
          <p:cNvSpPr txBox="1">
            <a:spLocks noGrp="1"/>
          </p:cNvSpPr>
          <p:nvPr>
            <p:ph type="subTitle" idx="1"/>
          </p:nvPr>
        </p:nvSpPr>
        <p:spPr>
          <a:xfrm>
            <a:off x="1390125" y="908400"/>
            <a:ext cx="6881100" cy="35997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GB" sz="1800" b="1" dirty="0">
                <a:solidFill>
                  <a:schemeClr val="tx1"/>
                </a:solidFill>
                <a:latin typeface="Montserrat"/>
                <a:ea typeface="Montserrat"/>
                <a:cs typeface="Montserrat"/>
                <a:sym typeface="Montserrat"/>
              </a:rPr>
              <a:t>It was created by Intel in 1981. It is an 8-bit microcontroller. It is built with 40 pins DIP(Dual Inline Package), 4kb of ROM storage, 128 bytes of RAM storage, 2 16-bit timers. It consists of 4 parallel 8-bit ports which are programmable as well as addressable as per the requirement. An on-chip crystal oscillator is integrated in microcontroller having crystal frequency of 12 Mhz.</a:t>
            </a:r>
            <a:endParaRPr sz="1800" b="1" dirty="0">
              <a:solidFill>
                <a:schemeClr val="tx1"/>
              </a:solidFill>
              <a:latin typeface="Montserrat"/>
              <a:ea typeface="Montserrat"/>
              <a:cs typeface="Montserrat"/>
              <a:sym typeface="Montserrat"/>
            </a:endParaRPr>
          </a:p>
        </p:txBody>
      </p:sp>
      <p:sp>
        <p:nvSpPr>
          <p:cNvPr id="181" name="Google Shape;181;p19"/>
          <p:cNvSpPr txBox="1"/>
          <p:nvPr/>
        </p:nvSpPr>
        <p:spPr>
          <a:xfrm>
            <a:off x="587700" y="4615475"/>
            <a:ext cx="79686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rgbClr val="000000"/>
              </a:buClr>
              <a:buSzPts val="1100"/>
              <a:buFont typeface="Arial"/>
              <a:buNone/>
            </a:pPr>
            <a:r>
              <a:rPr lang="en-GB" sz="1300" i="1" dirty="0">
                <a:solidFill>
                  <a:schemeClr val="lt1"/>
                </a:solidFill>
                <a:latin typeface="Montserrat"/>
                <a:ea typeface="Montserrat"/>
                <a:cs typeface="Montserrat"/>
                <a:sym typeface="Montserrat"/>
              </a:rPr>
              <a:t>Department of Electronics &amp; Communication, Cooch Behar Government Engineering College</a:t>
            </a:r>
            <a:r>
              <a:rPr lang="en-GB" sz="1800" dirty="0">
                <a:solidFill>
                  <a:srgbClr val="595959"/>
                </a:solidFill>
              </a:rPr>
              <a:t> </a:t>
            </a:r>
            <a:endParaRPr sz="1800" dirty="0">
              <a:solidFill>
                <a:srgbClr val="59595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A2A2A"/>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EB27658-84A4-48A7-95F5-1D26123EBD3A}"/>
              </a:ext>
            </a:extLst>
          </p:cNvPr>
          <p:cNvPicPr>
            <a:picLocks noChangeAspect="1"/>
          </p:cNvPicPr>
          <p:nvPr/>
        </p:nvPicPr>
        <p:blipFill>
          <a:blip r:embed="rId2"/>
          <a:stretch>
            <a:fillRect/>
          </a:stretch>
        </p:blipFill>
        <p:spPr>
          <a:xfrm>
            <a:off x="2189853" y="242888"/>
            <a:ext cx="4764294" cy="4900612"/>
          </a:xfrm>
          <a:prstGeom prst="rect">
            <a:avLst/>
          </a:prstGeom>
        </p:spPr>
      </p:pic>
      <p:sp>
        <p:nvSpPr>
          <p:cNvPr id="7" name="TextBox 6">
            <a:extLst>
              <a:ext uri="{FF2B5EF4-FFF2-40B4-BE49-F238E27FC236}">
                <a16:creationId xmlns:a16="http://schemas.microsoft.com/office/drawing/2014/main" id="{3D4D98B7-4599-4890-B25D-FDC67C8D08EC}"/>
              </a:ext>
            </a:extLst>
          </p:cNvPr>
          <p:cNvSpPr txBox="1"/>
          <p:nvPr/>
        </p:nvSpPr>
        <p:spPr>
          <a:xfrm>
            <a:off x="3112105" y="242888"/>
            <a:ext cx="2919790" cy="369332"/>
          </a:xfrm>
          <a:prstGeom prst="rect">
            <a:avLst/>
          </a:prstGeom>
          <a:noFill/>
        </p:spPr>
        <p:txBody>
          <a:bodyPr wrap="square" rtlCol="0">
            <a:spAutoFit/>
          </a:bodyPr>
          <a:lstStyle/>
          <a:p>
            <a:r>
              <a:rPr lang="en-IN" sz="1800" b="1" i="1" dirty="0">
                <a:solidFill>
                  <a:srgbClr val="FFC000"/>
                </a:solidFill>
                <a:latin typeface="Comic Sans MS" panose="030F0702030302020204" pitchFamily="66" charset="0"/>
              </a:rPr>
              <a:t>8051 -  PIN DIAGRAM</a:t>
            </a:r>
          </a:p>
        </p:txBody>
      </p:sp>
    </p:spTree>
    <p:extLst>
      <p:ext uri="{BB962C8B-B14F-4D97-AF65-F5344CB8AC3E}">
        <p14:creationId xmlns:p14="http://schemas.microsoft.com/office/powerpoint/2010/main" val="39715902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1"/>
          <p:cNvSpPr txBox="1">
            <a:spLocks noGrp="1"/>
          </p:cNvSpPr>
          <p:nvPr>
            <p:ph type="ctrTitle"/>
          </p:nvPr>
        </p:nvSpPr>
        <p:spPr>
          <a:xfrm>
            <a:off x="2123450" y="337200"/>
            <a:ext cx="5017500" cy="685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700" b="1" i="1" dirty="0">
                <a:solidFill>
                  <a:srgbClr val="FFC000"/>
                </a:solidFill>
                <a:latin typeface="Comic Sans MS" panose="030F0702030302020204" pitchFamily="66" charset="0"/>
              </a:rPr>
              <a:t>Edsim51 Simulator</a:t>
            </a:r>
            <a:endParaRPr sz="2700" b="1" i="1" dirty="0">
              <a:solidFill>
                <a:srgbClr val="FFC000"/>
              </a:solidFill>
              <a:latin typeface="Comic Sans MS" panose="030F0702030302020204" pitchFamily="66" charset="0"/>
            </a:endParaRPr>
          </a:p>
        </p:txBody>
      </p:sp>
      <p:sp>
        <p:nvSpPr>
          <p:cNvPr id="196" name="Google Shape;196;p21"/>
          <p:cNvSpPr txBox="1">
            <a:spLocks noGrp="1"/>
          </p:cNvSpPr>
          <p:nvPr>
            <p:ph type="subTitle" idx="1"/>
          </p:nvPr>
        </p:nvSpPr>
        <p:spPr>
          <a:xfrm>
            <a:off x="1678100" y="1022700"/>
            <a:ext cx="5908200" cy="3276900"/>
          </a:xfrm>
          <a:prstGeom prst="rect">
            <a:avLst/>
          </a:prstGeom>
        </p:spPr>
        <p:txBody>
          <a:bodyPr spcFirstLastPara="1" wrap="square" lIns="91425" tIns="91425" rIns="91425" bIns="91425" anchor="t" anchorCtr="0">
            <a:normAutofit lnSpcReduction="10000"/>
          </a:bodyPr>
          <a:lstStyle/>
          <a:p>
            <a:pPr marL="0" lvl="0" indent="0" rtl="0">
              <a:spcBef>
                <a:spcPts val="0"/>
              </a:spcBef>
              <a:spcAft>
                <a:spcPts val="0"/>
              </a:spcAft>
              <a:buNone/>
            </a:pPr>
            <a:r>
              <a:rPr lang="en-GB" sz="1900" dirty="0">
                <a:solidFill>
                  <a:schemeClr val="tx1"/>
                </a:solidFill>
                <a:latin typeface="Montserrat"/>
                <a:ea typeface="Montserrat"/>
                <a:cs typeface="Montserrat"/>
                <a:sym typeface="Montserrat"/>
              </a:rPr>
              <a:t>Edsim51 simulator is used by professional 8051-based embedded system designers. While they show the state of registers, memory and port pins, while code is being debugged, it has graphical representation of peripherals that can be used interactively to communicate with the 8051. </a:t>
            </a:r>
            <a:endParaRPr sz="1900" dirty="0">
              <a:solidFill>
                <a:schemeClr val="tx1"/>
              </a:solidFill>
              <a:latin typeface="Montserrat"/>
              <a:ea typeface="Montserrat"/>
              <a:cs typeface="Montserrat"/>
              <a:sym typeface="Montserrat"/>
            </a:endParaRPr>
          </a:p>
        </p:txBody>
      </p:sp>
      <p:sp>
        <p:nvSpPr>
          <p:cNvPr id="198" name="Google Shape;198;p21"/>
          <p:cNvSpPr txBox="1"/>
          <p:nvPr/>
        </p:nvSpPr>
        <p:spPr>
          <a:xfrm>
            <a:off x="587700" y="4615475"/>
            <a:ext cx="79686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rgbClr val="000000"/>
              </a:buClr>
              <a:buSzPts val="1100"/>
              <a:buFont typeface="Arial"/>
              <a:buNone/>
            </a:pPr>
            <a:r>
              <a:rPr lang="en-GB" sz="1300" i="1" dirty="0">
                <a:solidFill>
                  <a:schemeClr val="lt1"/>
                </a:solidFill>
                <a:latin typeface="Montserrat"/>
                <a:ea typeface="Montserrat"/>
                <a:cs typeface="Montserrat"/>
                <a:sym typeface="Montserrat"/>
              </a:rPr>
              <a:t>Department of Electronics &amp; Communication, Cooch Behar Government Engineering College</a:t>
            </a:r>
            <a:r>
              <a:rPr lang="en-GB" sz="1800" dirty="0">
                <a:solidFill>
                  <a:srgbClr val="595959"/>
                </a:solidFill>
              </a:rPr>
              <a:t> </a:t>
            </a:r>
            <a:endParaRPr sz="1800" dirty="0">
              <a:solidFill>
                <a:srgbClr val="595959"/>
              </a:solidFill>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4.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826F61"/>
      </a:accent1>
      <a:accent2>
        <a:srgbClr val="A19C7F"/>
      </a:accent2>
      <a:accent3>
        <a:srgbClr val="9AA489"/>
      </a:accent3>
      <a:accent4>
        <a:srgbClr val="7C938B"/>
      </a:accent4>
      <a:accent5>
        <a:srgbClr val="7C7D92"/>
      </a:accent5>
      <a:accent6>
        <a:srgbClr val="897376"/>
      </a:accent6>
      <a:hlink>
        <a:srgbClr val="D29B73"/>
      </a:hlink>
      <a:folHlink>
        <a:srgbClr val="F4C5A4"/>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FF747C5C-A8E8-4833-9E55-3D08FE4E487A}"/>
    </a:ext>
  </a:extLst>
</a:theme>
</file>

<file path=ppt/theme/theme5.xml><?xml version="1.0" encoding="utf-8"?>
<a:theme xmlns:a="http://schemas.openxmlformats.org/drawingml/2006/main" name="1_Circuit">
  <a:themeElements>
    <a:clrScheme name="Orange">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6.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1002</Words>
  <Application>Microsoft Office PowerPoint</Application>
  <PresentationFormat>On-screen Show (16:9)</PresentationFormat>
  <Paragraphs>73</Paragraphs>
  <Slides>35</Slides>
  <Notes>10</Notes>
  <HiddenSlides>0</HiddenSlides>
  <MMClips>0</MMClips>
  <ScaleCrop>false</ScaleCrop>
  <HeadingPairs>
    <vt:vector size="6" baseType="variant">
      <vt:variant>
        <vt:lpstr>Fonts Used</vt:lpstr>
      </vt:variant>
      <vt:variant>
        <vt:i4>14</vt:i4>
      </vt:variant>
      <vt:variant>
        <vt:lpstr>Theme</vt:lpstr>
      </vt:variant>
      <vt:variant>
        <vt:i4>5</vt:i4>
      </vt:variant>
      <vt:variant>
        <vt:lpstr>Slide Titles</vt:lpstr>
      </vt:variant>
      <vt:variant>
        <vt:i4>35</vt:i4>
      </vt:variant>
    </vt:vector>
  </HeadingPairs>
  <TitlesOfParts>
    <vt:vector size="54" baseType="lpstr">
      <vt:lpstr>Comic Sans MS</vt:lpstr>
      <vt:lpstr>Calisto MT</vt:lpstr>
      <vt:lpstr>Tw Cen MT</vt:lpstr>
      <vt:lpstr>Lato</vt:lpstr>
      <vt:lpstr>Impact</vt:lpstr>
      <vt:lpstr>Calibri</vt:lpstr>
      <vt:lpstr>Montserrat</vt:lpstr>
      <vt:lpstr>Bahnschrift Light SemiCondensed</vt:lpstr>
      <vt:lpstr>Oswald</vt:lpstr>
      <vt:lpstr>Arial</vt:lpstr>
      <vt:lpstr>Calibri Light</vt:lpstr>
      <vt:lpstr>Consolas</vt:lpstr>
      <vt:lpstr>Oswald SemiBold</vt:lpstr>
      <vt:lpstr>Wingdings 2</vt:lpstr>
      <vt:lpstr>Circuit</vt:lpstr>
      <vt:lpstr>Retrospect</vt:lpstr>
      <vt:lpstr>Office Theme</vt:lpstr>
      <vt:lpstr>Slate</vt:lpstr>
      <vt:lpstr>1_Circuit</vt:lpstr>
      <vt:lpstr>PowerPoint Presentation</vt:lpstr>
      <vt:lpstr>PRESENTED BY :-</vt:lpstr>
      <vt:lpstr>UNDER THE SUPERVISION OF:-</vt:lpstr>
      <vt:lpstr>OBJECTIVE:</vt:lpstr>
      <vt:lpstr>INTRODUCTION:</vt:lpstr>
      <vt:lpstr>COMPONENTS USED:</vt:lpstr>
      <vt:lpstr>8051 Microcontroller</vt:lpstr>
      <vt:lpstr>PowerPoint Presentation</vt:lpstr>
      <vt:lpstr>Edsim51 Simulator</vt:lpstr>
      <vt:lpstr>Edsim51 - simulator</vt:lpstr>
      <vt:lpstr>Matrix keypad</vt:lpstr>
      <vt:lpstr>PowerPoint Presentation</vt:lpstr>
      <vt:lpstr>Hitachi HD44780U LCD MODULE</vt:lpstr>
      <vt:lpstr>PowerPoint Presentation</vt:lpstr>
      <vt:lpstr>PROGRAM</vt:lpstr>
      <vt:lpstr>MEMORY Initialisation</vt:lpstr>
      <vt:lpstr>STORING OPERANDS</vt:lpstr>
      <vt:lpstr>INTERFACING THE LCD WITH MCU</vt:lpstr>
      <vt:lpstr>SUBROUTINE FOR TURNING DISPLAY ON/OFF, CURSOR BLINKING</vt:lpstr>
      <vt:lpstr>INCREMENT OF DDRAM AND SHIFTS THE CURSOR</vt:lpstr>
      <vt:lpstr>DISPLAYING THE KEY THAT WAS PRESSED</vt:lpstr>
      <vt:lpstr>PULSE AND DELAY SUBROUTINES</vt:lpstr>
      <vt:lpstr>INTERFACING OF KEYPAD WITH MCU - SCANNING ROWS</vt:lpstr>
      <vt:lpstr>SCANNING COLUMN</vt:lpstr>
      <vt:lpstr>PowerPoint Presentation</vt:lpstr>
      <vt:lpstr>PowerPoint Presentation</vt:lpstr>
      <vt:lpstr>PowerPoint Presentation</vt:lpstr>
      <vt:lpstr>PowerPoint Presentation</vt:lpstr>
      <vt:lpstr>PowerPoint Presentation</vt:lpstr>
      <vt:lpstr>PowerPoint Presentation</vt:lpstr>
      <vt:lpstr>CODE FOR CALCULATION</vt:lpstr>
      <vt:lpstr>PowerPoint Presentation</vt:lpstr>
      <vt:lpstr>CODE FOR showing result</vt:lpstr>
      <vt:lpstr>ACKNOWLEDGEMENT </vt:lpstr>
      <vt:lpstr>REFERENCES AND 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Shirshendu Das</dc:creator>
  <cp:lastModifiedBy>Shirshendu Das</cp:lastModifiedBy>
  <cp:revision>35</cp:revision>
  <dcterms:modified xsi:type="dcterms:W3CDTF">2022-05-24T20:23:35Z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5064551</vt:lpwstr>
  </property>
  <property fmtid="{D5CDD505-2E9C-101B-9397-08002B2CF9AE}" pid="3" name="NXPowerLiteSettings">
    <vt:lpwstr>F7000400038000</vt:lpwstr>
  </property>
  <property fmtid="{D5CDD505-2E9C-101B-9397-08002B2CF9AE}" pid="4" name="NXPowerLiteVersion">
    <vt:lpwstr>S9.1.2</vt:lpwstr>
  </property>
</Properties>
</file>